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0" r:id="rId5"/>
    <p:sldMasterId id="2147483831" r:id="rId6"/>
    <p:sldMasterId id="2147483832" r:id="rId7"/>
    <p:sldMasterId id="2147483833" r:id="rId8"/>
    <p:sldMasterId id="2147483834" r:id="rId9"/>
    <p:sldMasterId id="2147483835" r:id="rId10"/>
    <p:sldMasterId id="2147483836" r:id="rId11"/>
    <p:sldMasterId id="2147483837"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Lst>
  <p:sldSz cy="5143500" cx="9144000"/>
  <p:notesSz cx="6858000" cy="9144000"/>
  <p:embeddedFontLst>
    <p:embeddedFont>
      <p:font typeface="Anton"/>
      <p:regular r:id="rId75"/>
    </p:embeddedFont>
    <p:embeddedFont>
      <p:font typeface="Helvetica Neue"/>
      <p:regular r:id="rId76"/>
      <p:bold r:id="rId77"/>
      <p:italic r:id="rId78"/>
      <p:boldItalic r:id="rId79"/>
    </p:embeddedFont>
    <p:embeddedFont>
      <p:font typeface="Helvetica Neue Light"/>
      <p:regular r:id="rId80"/>
      <p:bold r:id="rId81"/>
      <p:italic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FEBD5E-4B1B-4CF9-AE53-7A8BD6551B17}">
  <a:tblStyle styleId="{E9FEBD5E-4B1B-4CF9-AE53-7A8BD6551B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DMSans-regular.fntdata"/><Relationship Id="rId83" Type="http://schemas.openxmlformats.org/officeDocument/2006/relationships/font" Target="fonts/HelveticaNeueLight-boldItalic.fntdata"/><Relationship Id="rId42" Type="http://schemas.openxmlformats.org/officeDocument/2006/relationships/slide" Target="slides/slide29.xml"/><Relationship Id="rId86" Type="http://schemas.openxmlformats.org/officeDocument/2006/relationships/font" Target="fonts/DMSans-italic.fntdata"/><Relationship Id="rId41" Type="http://schemas.openxmlformats.org/officeDocument/2006/relationships/slide" Target="slides/slide28.xml"/><Relationship Id="rId85" Type="http://schemas.openxmlformats.org/officeDocument/2006/relationships/font" Target="fonts/DMSans-bold.fntdata"/><Relationship Id="rId44" Type="http://schemas.openxmlformats.org/officeDocument/2006/relationships/slide" Target="slides/slide31.xml"/><Relationship Id="rId43" Type="http://schemas.openxmlformats.org/officeDocument/2006/relationships/slide" Target="slides/slide30.xml"/><Relationship Id="rId87" Type="http://schemas.openxmlformats.org/officeDocument/2006/relationships/font" Target="fonts/DMSans-boldItalic.fntdata"/><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0.xml"/><Relationship Id="rId72" Type="http://schemas.openxmlformats.org/officeDocument/2006/relationships/slide" Target="slides/slide59.xml"/><Relationship Id="rId31" Type="http://schemas.openxmlformats.org/officeDocument/2006/relationships/slide" Target="slides/slide18.xml"/><Relationship Id="rId75" Type="http://schemas.openxmlformats.org/officeDocument/2006/relationships/font" Target="fonts/Anton-regular.fntdata"/><Relationship Id="rId30" Type="http://schemas.openxmlformats.org/officeDocument/2006/relationships/slide" Target="slides/slide17.xml"/><Relationship Id="rId74" Type="http://schemas.openxmlformats.org/officeDocument/2006/relationships/slide" Target="slides/slide61.xml"/><Relationship Id="rId33" Type="http://schemas.openxmlformats.org/officeDocument/2006/relationships/slide" Target="slides/slide20.xml"/><Relationship Id="rId77" Type="http://schemas.openxmlformats.org/officeDocument/2006/relationships/font" Target="fonts/HelveticaNeue-bold.fntdata"/><Relationship Id="rId32" Type="http://schemas.openxmlformats.org/officeDocument/2006/relationships/slide" Target="slides/slide19.xml"/><Relationship Id="rId76" Type="http://schemas.openxmlformats.org/officeDocument/2006/relationships/font" Target="fonts/HelveticaNeue-regular.fntdata"/><Relationship Id="rId35" Type="http://schemas.openxmlformats.org/officeDocument/2006/relationships/slide" Target="slides/slide22.xml"/><Relationship Id="rId79" Type="http://schemas.openxmlformats.org/officeDocument/2006/relationships/font" Target="fonts/HelveticaNeue-boldItalic.fntdata"/><Relationship Id="rId34" Type="http://schemas.openxmlformats.org/officeDocument/2006/relationships/slide" Target="slides/slide21.xml"/><Relationship Id="rId78" Type="http://schemas.openxmlformats.org/officeDocument/2006/relationships/font" Target="fonts/HelveticaNeue-italic.fntdata"/><Relationship Id="rId71" Type="http://schemas.openxmlformats.org/officeDocument/2006/relationships/slide" Target="slides/slide58.xml"/><Relationship Id="rId70" Type="http://schemas.openxmlformats.org/officeDocument/2006/relationships/slide" Target="slides/slide57.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slide" Target="slides/slide49.xml"/><Relationship Id="rId61" Type="http://schemas.openxmlformats.org/officeDocument/2006/relationships/slide" Target="slides/slide48.xml"/><Relationship Id="rId20" Type="http://schemas.openxmlformats.org/officeDocument/2006/relationships/slide" Target="slides/slide7.xml"/><Relationship Id="rId64" Type="http://schemas.openxmlformats.org/officeDocument/2006/relationships/slide" Target="slides/slide51.xml"/><Relationship Id="rId63" Type="http://schemas.openxmlformats.org/officeDocument/2006/relationships/slide" Target="slides/slide50.xml"/><Relationship Id="rId22" Type="http://schemas.openxmlformats.org/officeDocument/2006/relationships/slide" Target="slides/slide9.xml"/><Relationship Id="rId66" Type="http://schemas.openxmlformats.org/officeDocument/2006/relationships/slide" Target="slides/slide53.xml"/><Relationship Id="rId21" Type="http://schemas.openxmlformats.org/officeDocument/2006/relationships/slide" Target="slides/slide8.xml"/><Relationship Id="rId65" Type="http://schemas.openxmlformats.org/officeDocument/2006/relationships/slide" Target="slides/slide52.xml"/><Relationship Id="rId24" Type="http://schemas.openxmlformats.org/officeDocument/2006/relationships/slide" Target="slides/slide11.xml"/><Relationship Id="rId68" Type="http://schemas.openxmlformats.org/officeDocument/2006/relationships/slide" Target="slides/slide55.xml"/><Relationship Id="rId23" Type="http://schemas.openxmlformats.org/officeDocument/2006/relationships/slide" Target="slides/slide10.xml"/><Relationship Id="rId67" Type="http://schemas.openxmlformats.org/officeDocument/2006/relationships/slide" Target="slides/slide54.xml"/><Relationship Id="rId60" Type="http://schemas.openxmlformats.org/officeDocument/2006/relationships/slide" Target="slides/slide47.xml"/><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slide" Target="slides/slide56.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7.xml"/><Relationship Id="rId55" Type="http://schemas.openxmlformats.org/officeDocument/2006/relationships/slide" Target="slides/slide42.xml"/><Relationship Id="rId10" Type="http://schemas.openxmlformats.org/officeDocument/2006/relationships/slideMaster" Target="slideMasters/slideMaster6.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slide" Target="slides/slide44.xml"/><Relationship Id="rId12" Type="http://schemas.openxmlformats.org/officeDocument/2006/relationships/slideMaster" Target="slideMasters/slideMaster8.xml"/><Relationship Id="rId56" Type="http://schemas.openxmlformats.org/officeDocument/2006/relationships/slide" Target="slides/slide43.xml"/><Relationship Id="rId15" Type="http://schemas.openxmlformats.org/officeDocument/2006/relationships/slide" Target="slides/slide2.xml"/><Relationship Id="rId59" Type="http://schemas.openxmlformats.org/officeDocument/2006/relationships/slide" Target="slides/slide46.xml"/><Relationship Id="rId14" Type="http://schemas.openxmlformats.org/officeDocument/2006/relationships/slide" Target="slides/slide1.xml"/><Relationship Id="rId58" Type="http://schemas.openxmlformats.org/officeDocument/2006/relationships/slide" Target="slides/slide45.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3aa2d354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13aa2d354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447340f9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2447340f9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latin typeface="DM Sans"/>
                <a:ea typeface="DM Sans"/>
                <a:cs typeface="DM Sans"/>
                <a:sym typeface="DM Sans"/>
              </a:rPr>
              <a:t>Profe: estimamos 5 minutos de preparación de la actividad y explicación y 5 minutos para resolverla)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2447340f9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2447340f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Los tipos de datos que se pueden apreciar en el ejercicio 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Array en variable people.</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Objetos con cada elemento dentro del array.</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Number en el id y en age</a:t>
            </a:r>
            <a:endParaRPr b="1" sz="1350">
              <a:solidFill>
                <a:schemeClr val="dk1"/>
              </a:solidFill>
              <a:latin typeface="DM Sans"/>
              <a:ea typeface="DM Sans"/>
              <a:cs typeface="DM Sans"/>
              <a:sym typeface="DM Sans"/>
            </a:endParaRPr>
          </a:p>
          <a:p>
            <a:pPr indent="-314325" lvl="2" marL="13716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string en first_name,last_name,gender</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en la variable person</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Objeto (function) como método en find().</a:t>
            </a:r>
            <a:endParaRPr b="1" sz="1350">
              <a:solidFill>
                <a:schemeClr val="dk1"/>
              </a:solidFill>
              <a:latin typeface="DM Sans"/>
              <a:ea typeface="DM Sans"/>
              <a:cs typeface="DM Sans"/>
              <a:sym typeface="DM Sans"/>
            </a:endParaRPr>
          </a:p>
          <a:p>
            <a:pPr indent="-314325" lvl="1" marL="914400" rtl="0" algn="l">
              <a:lnSpc>
                <a:spcPct val="115000"/>
              </a:lnSpc>
              <a:spcBef>
                <a:spcPts val="0"/>
              </a:spcBef>
              <a:spcAft>
                <a:spcPts val="0"/>
              </a:spcAft>
              <a:buClr>
                <a:schemeClr val="dk1"/>
              </a:buClr>
              <a:buSzPts val="1350"/>
              <a:buFont typeface="DM Sans"/>
              <a:buChar char="○"/>
            </a:pPr>
            <a:r>
              <a:rPr b="1" lang="es" sz="1350">
                <a:solidFill>
                  <a:schemeClr val="dk1"/>
                </a:solidFill>
                <a:latin typeface="DM Sans"/>
                <a:ea typeface="DM Sans"/>
                <a:cs typeface="DM Sans"/>
                <a:sym typeface="DM Sans"/>
              </a:rPr>
              <a:t>Boolean en la variable test al evaluar dentro de find</a:t>
            </a:r>
            <a:endParaRPr b="1" sz="1350">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447340f9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2447340f9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Primitivos: </a:t>
            </a:r>
            <a:r>
              <a:rPr i="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Incluyen a las cadenas de texto (String), variables booleanas cuyo valor puede ser true o false (Boolean) y números (Number). Además hay dos tipos primitivos especiales que son Null y Undefined. La copia es por valor.</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Helvetica Neue"/>
              <a:buChar char="✓"/>
            </a:pPr>
            <a:r>
              <a:rPr b="1" lang="es" sz="1350">
                <a:solidFill>
                  <a:schemeClr val="dk1"/>
                </a:solidFill>
                <a:latin typeface="DM Sans"/>
                <a:ea typeface="DM Sans"/>
                <a:cs typeface="DM Sans"/>
                <a:sym typeface="DM Sans"/>
              </a:rPr>
              <a:t>Tipo Objeto: </a:t>
            </a:r>
            <a:r>
              <a:rPr lang="es" sz="1350">
                <a:solidFill>
                  <a:schemeClr val="dk1"/>
                </a:solidFill>
                <a:latin typeface="DM Sans"/>
                <a:ea typeface="DM Sans"/>
                <a:cs typeface="DM Sans"/>
                <a:sym typeface="DM Sans"/>
              </a:rPr>
              <a:t>Incluyen a los objetos (Object), a los arrays (Array) y funciones. La copia es por referencia.</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2500810a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2500810a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2500810a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2500810a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0b44b0dae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120b44b0dae_0_1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1af22068b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1af22068b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20b44b0dae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120b44b0dae_0_1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245d6b95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245d6b95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245d6b95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245d6b95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245d6b95a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245d6b95a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245d6b95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245d6b95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45d6b95a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245d6b95a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245d6b95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245d6b95a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245d6b95a9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245d6b95a9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af22068b0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11af22068b0_4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af22068b0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af22068b0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af22068b0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1af22068b0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20b44b0dae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120b44b0dae_0_1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45d6b95a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245d6b95a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1af22068b0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11af22068b0_4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2268ff10c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2268ff10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245d6b95a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245d6b95a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1af22068b0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1af22068b0_4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1af22068b0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g11af22068b0_4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1af22068b0_4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1af22068b0_4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45d6b95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245d6b95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af22068b0_8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af22068b0_8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20b44b0dae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120b44b0dae_0_1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1af22068b0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6" name="Google Shape;1076;g11af22068b0_4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af22068b0_8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af22068b0_8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1af22068b0_8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1af22068b0_8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20b44b0da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20b44b0dae_0_1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24ba0c4b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124ba0c4b9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4ba0c4b9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g124ba0c4b9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 la observación a tus estudiantes indicando: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Que siempre habrá un código de alguna empresa en alguna parte que los implemente, por lo tanto era necesario hacer una mención del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Es mejor centrarnos en las </a:t>
            </a:r>
            <a:r>
              <a:rPr b="1" lang="es">
                <a:solidFill>
                  <a:schemeClr val="dk1"/>
                </a:solidFill>
                <a:latin typeface="DM Sans"/>
                <a:ea typeface="DM Sans"/>
                <a:cs typeface="DM Sans"/>
                <a:sym typeface="DM Sans"/>
              </a:rPr>
              <a:t>clases</a:t>
            </a:r>
            <a:r>
              <a:rPr lang="es">
                <a:solidFill>
                  <a:schemeClr val="dk1"/>
                </a:solidFill>
                <a:latin typeface="DM Sans"/>
                <a:ea typeface="DM Sans"/>
                <a:cs typeface="DM Sans"/>
                <a:sym typeface="DM Sans"/>
              </a:rPr>
              <a:t>, para que tengan un acercamiento más laboral y, quien esté interesado en ver cómo funciona a profundidad, siempre puede investigarlo por su cuenta.</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af22068b0_4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11af22068b0_4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20b44b0dae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120b44b0dae_0_1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af22068b0_4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1af22068b0_4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af22068b0_8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af22068b0_8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12268ff10c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12268ff10c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1af22068b0_4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1af22068b0_4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20b44b0da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120b44b0dae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1af22068b0_4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1af22068b0_4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 la resolución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1af22068b0_4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11af22068b0_4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55343af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55343af7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6fb07351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16fb07351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6fb07351f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6fb07351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6fb07351f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6fb07351f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1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51" name="Shape 351"/>
        <p:cNvGrpSpPr/>
        <p:nvPr/>
      </p:nvGrpSpPr>
      <p:grpSpPr>
        <a:xfrm>
          <a:off x="0" y="0"/>
          <a:ext cx="0" cy="0"/>
          <a:chOff x="0" y="0"/>
          <a:chExt cx="0" cy="0"/>
        </a:xfrm>
      </p:grpSpPr>
      <p:pic>
        <p:nvPicPr>
          <p:cNvPr id="352" name="Google Shape;352;p10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53" name="Shape 353"/>
        <p:cNvGrpSpPr/>
        <p:nvPr/>
      </p:nvGrpSpPr>
      <p:grpSpPr>
        <a:xfrm>
          <a:off x="0" y="0"/>
          <a:ext cx="0" cy="0"/>
          <a:chOff x="0" y="0"/>
          <a:chExt cx="0" cy="0"/>
        </a:xfrm>
      </p:grpSpPr>
      <p:pic>
        <p:nvPicPr>
          <p:cNvPr id="354" name="Google Shape;354;p10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55" name="Shape 355"/>
        <p:cNvGrpSpPr/>
        <p:nvPr/>
      </p:nvGrpSpPr>
      <p:grpSpPr>
        <a:xfrm>
          <a:off x="0" y="0"/>
          <a:ext cx="0" cy="0"/>
          <a:chOff x="0" y="0"/>
          <a:chExt cx="0" cy="0"/>
        </a:xfrm>
      </p:grpSpPr>
      <p:pic>
        <p:nvPicPr>
          <p:cNvPr id="356" name="Google Shape;356;p10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57" name="Shape 357"/>
        <p:cNvGrpSpPr/>
        <p:nvPr/>
      </p:nvGrpSpPr>
      <p:grpSpPr>
        <a:xfrm>
          <a:off x="0" y="0"/>
          <a:ext cx="0" cy="0"/>
          <a:chOff x="0" y="0"/>
          <a:chExt cx="0" cy="0"/>
        </a:xfrm>
      </p:grpSpPr>
      <p:pic>
        <p:nvPicPr>
          <p:cNvPr id="358" name="Google Shape;358;p108"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59" name="Shape 359"/>
        <p:cNvGrpSpPr/>
        <p:nvPr/>
      </p:nvGrpSpPr>
      <p:grpSpPr>
        <a:xfrm>
          <a:off x="0" y="0"/>
          <a:ext cx="0" cy="0"/>
          <a:chOff x="0" y="0"/>
          <a:chExt cx="0" cy="0"/>
        </a:xfrm>
      </p:grpSpPr>
      <p:pic>
        <p:nvPicPr>
          <p:cNvPr id="360" name="Google Shape;360;p10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p1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64" name="Shape 364"/>
        <p:cNvGrpSpPr/>
        <p:nvPr/>
      </p:nvGrpSpPr>
      <p:grpSpPr>
        <a:xfrm>
          <a:off x="0" y="0"/>
          <a:ext cx="0" cy="0"/>
          <a:chOff x="0" y="0"/>
          <a:chExt cx="0" cy="0"/>
        </a:xfrm>
      </p:grpSpPr>
      <p:pic>
        <p:nvPicPr>
          <p:cNvPr id="365" name="Google Shape;365;p1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66" name="Shape 366"/>
        <p:cNvGrpSpPr/>
        <p:nvPr/>
      </p:nvGrpSpPr>
      <p:grpSpPr>
        <a:xfrm>
          <a:off x="0" y="0"/>
          <a:ext cx="0" cy="0"/>
          <a:chOff x="0" y="0"/>
          <a:chExt cx="0" cy="0"/>
        </a:xfrm>
      </p:grpSpPr>
      <p:pic>
        <p:nvPicPr>
          <p:cNvPr id="367" name="Google Shape;367;p1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69" name="Shape 369"/>
        <p:cNvGrpSpPr/>
        <p:nvPr/>
      </p:nvGrpSpPr>
      <p:grpSpPr>
        <a:xfrm>
          <a:off x="0" y="0"/>
          <a:ext cx="0" cy="0"/>
          <a:chOff x="0" y="0"/>
          <a:chExt cx="0" cy="0"/>
        </a:xfrm>
      </p:grpSpPr>
      <p:pic>
        <p:nvPicPr>
          <p:cNvPr id="370" name="Google Shape;370;p1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1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73" name="Shape 373"/>
        <p:cNvGrpSpPr/>
        <p:nvPr/>
      </p:nvGrpSpPr>
      <p:grpSpPr>
        <a:xfrm>
          <a:off x="0" y="0"/>
          <a:ext cx="0" cy="0"/>
          <a:chOff x="0" y="0"/>
          <a:chExt cx="0" cy="0"/>
        </a:xfrm>
      </p:grpSpPr>
      <p:sp>
        <p:nvSpPr>
          <p:cNvPr id="374" name="Google Shape;374;p1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1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76" name="Google Shape;376;p1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1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8" name="Google Shape;378;p1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0" name="Google Shape;380;p1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1" name="Google Shape;381;p1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82" name="Google Shape;382;p1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3" name="Google Shape;383;p1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1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5" name="Google Shape;385;p1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6" name="Google Shape;386;p1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7" name="Google Shape;387;p1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8" name="Google Shape;388;p1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89" name="Google Shape;389;p1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0" name="Google Shape;390;p1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1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2" name="Google Shape;392;p1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3" name="Google Shape;393;p1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94" name="Google Shape;394;p1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95" name="Google Shape;395;p1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96" name="Google Shape;396;p1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1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99" name="Shape 399"/>
        <p:cNvGrpSpPr/>
        <p:nvPr/>
      </p:nvGrpSpPr>
      <p:grpSpPr>
        <a:xfrm>
          <a:off x="0" y="0"/>
          <a:ext cx="0" cy="0"/>
          <a:chOff x="0" y="0"/>
          <a:chExt cx="0" cy="0"/>
        </a:xfrm>
      </p:grpSpPr>
      <p:sp>
        <p:nvSpPr>
          <p:cNvPr id="400" name="Google Shape;400;p1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1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03" name="Shape 403"/>
        <p:cNvGrpSpPr/>
        <p:nvPr/>
      </p:nvGrpSpPr>
      <p:grpSpPr>
        <a:xfrm>
          <a:off x="0" y="0"/>
          <a:ext cx="0" cy="0"/>
          <a:chOff x="0" y="0"/>
          <a:chExt cx="0" cy="0"/>
        </a:xfrm>
      </p:grpSpPr>
      <p:sp>
        <p:nvSpPr>
          <p:cNvPr id="404" name="Google Shape;404;p1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05" name="Shape 405"/>
        <p:cNvGrpSpPr/>
        <p:nvPr/>
      </p:nvGrpSpPr>
      <p:grpSpPr>
        <a:xfrm>
          <a:off x="0" y="0"/>
          <a:ext cx="0" cy="0"/>
          <a:chOff x="0" y="0"/>
          <a:chExt cx="0" cy="0"/>
        </a:xfrm>
      </p:grpSpPr>
      <p:pic>
        <p:nvPicPr>
          <p:cNvPr id="406" name="Google Shape;406;p1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07" name="Google Shape;407;p1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 name="Google Shape;408;p1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409" name="Shape 409"/>
        <p:cNvGrpSpPr/>
        <p:nvPr/>
      </p:nvGrpSpPr>
      <p:grpSpPr>
        <a:xfrm>
          <a:off x="0" y="0"/>
          <a:ext cx="0" cy="0"/>
          <a:chOff x="0" y="0"/>
          <a:chExt cx="0" cy="0"/>
        </a:xfrm>
      </p:grpSpPr>
      <p:pic>
        <p:nvPicPr>
          <p:cNvPr id="410" name="Google Shape;410;p1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11" name="Google Shape;411;p1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 name="Google Shape;412;p1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1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1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17" name="Shape 4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18" name="Shape 418"/>
        <p:cNvGrpSpPr/>
        <p:nvPr/>
      </p:nvGrpSpPr>
      <p:grpSpPr>
        <a:xfrm>
          <a:off x="0" y="0"/>
          <a:ext cx="0" cy="0"/>
          <a:chOff x="0" y="0"/>
          <a:chExt cx="0" cy="0"/>
        </a:xfrm>
      </p:grpSpPr>
      <p:pic>
        <p:nvPicPr>
          <p:cNvPr id="419" name="Google Shape;419;p1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20" name="Shape 420"/>
        <p:cNvGrpSpPr/>
        <p:nvPr/>
      </p:nvGrpSpPr>
      <p:grpSpPr>
        <a:xfrm>
          <a:off x="0" y="0"/>
          <a:ext cx="0" cy="0"/>
          <a:chOff x="0" y="0"/>
          <a:chExt cx="0" cy="0"/>
        </a:xfrm>
      </p:grpSpPr>
      <p:sp>
        <p:nvSpPr>
          <p:cNvPr id="421" name="Google Shape;421;p1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2" name="Google Shape;422;p1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3" name="Google Shape;423;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24" name="Shape 424"/>
        <p:cNvGrpSpPr/>
        <p:nvPr/>
      </p:nvGrpSpPr>
      <p:grpSpPr>
        <a:xfrm>
          <a:off x="0" y="0"/>
          <a:ext cx="0" cy="0"/>
          <a:chOff x="0" y="0"/>
          <a:chExt cx="0" cy="0"/>
        </a:xfrm>
      </p:grpSpPr>
      <p:sp>
        <p:nvSpPr>
          <p:cNvPr id="425" name="Google Shape;425;p1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6" name="Google Shape;426;p1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27" name="Google Shape;427;p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28" name="Shape 428"/>
        <p:cNvGrpSpPr/>
        <p:nvPr/>
      </p:nvGrpSpPr>
      <p:grpSpPr>
        <a:xfrm>
          <a:off x="0" y="0"/>
          <a:ext cx="0" cy="0"/>
          <a:chOff x="0" y="0"/>
          <a:chExt cx="0" cy="0"/>
        </a:xfrm>
      </p:grpSpPr>
      <p:pic>
        <p:nvPicPr>
          <p:cNvPr id="429" name="Google Shape;429;p1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30" name="Shape 430"/>
        <p:cNvGrpSpPr/>
        <p:nvPr/>
      </p:nvGrpSpPr>
      <p:grpSpPr>
        <a:xfrm>
          <a:off x="0" y="0"/>
          <a:ext cx="0" cy="0"/>
          <a:chOff x="0" y="0"/>
          <a:chExt cx="0" cy="0"/>
        </a:xfrm>
      </p:grpSpPr>
      <p:pic>
        <p:nvPicPr>
          <p:cNvPr id="431" name="Google Shape;431;p13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32" name="Shape 432"/>
        <p:cNvGrpSpPr/>
        <p:nvPr/>
      </p:nvGrpSpPr>
      <p:grpSpPr>
        <a:xfrm>
          <a:off x="0" y="0"/>
          <a:ext cx="0" cy="0"/>
          <a:chOff x="0" y="0"/>
          <a:chExt cx="0" cy="0"/>
        </a:xfrm>
      </p:grpSpPr>
      <p:pic>
        <p:nvPicPr>
          <p:cNvPr id="433" name="Google Shape;433;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34" name="Shape 434"/>
        <p:cNvGrpSpPr/>
        <p:nvPr/>
      </p:nvGrpSpPr>
      <p:grpSpPr>
        <a:xfrm>
          <a:off x="0" y="0"/>
          <a:ext cx="0" cy="0"/>
          <a:chOff x="0" y="0"/>
          <a:chExt cx="0" cy="0"/>
        </a:xfrm>
      </p:grpSpPr>
      <p:pic>
        <p:nvPicPr>
          <p:cNvPr id="435" name="Google Shape;435;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44" name="Shape 444"/>
        <p:cNvGrpSpPr/>
        <p:nvPr/>
      </p:nvGrpSpPr>
      <p:grpSpPr>
        <a:xfrm>
          <a:off x="0" y="0"/>
          <a:ext cx="0" cy="0"/>
          <a:chOff x="0" y="0"/>
          <a:chExt cx="0" cy="0"/>
        </a:xfrm>
      </p:grpSpPr>
      <p:pic>
        <p:nvPicPr>
          <p:cNvPr id="445" name="Google Shape;445;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1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1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id="450" name="Google Shape;450;p13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51" name="Shape 451"/>
        <p:cNvGrpSpPr/>
        <p:nvPr/>
      </p:nvGrpSpPr>
      <p:grpSpPr>
        <a:xfrm>
          <a:off x="0" y="0"/>
          <a:ext cx="0" cy="0"/>
          <a:chOff x="0" y="0"/>
          <a:chExt cx="0" cy="0"/>
        </a:xfrm>
      </p:grpSpPr>
      <p:pic>
        <p:nvPicPr>
          <p:cNvPr id="452" name="Google Shape;452;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55" name="Shape 455"/>
        <p:cNvGrpSpPr/>
        <p:nvPr/>
      </p:nvGrpSpPr>
      <p:grpSpPr>
        <a:xfrm>
          <a:off x="0" y="0"/>
          <a:ext cx="0" cy="0"/>
          <a:chOff x="0" y="0"/>
          <a:chExt cx="0" cy="0"/>
        </a:xfrm>
      </p:grpSpPr>
      <p:pic>
        <p:nvPicPr>
          <p:cNvPr id="456" name="Google Shape;456;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57" name="Shape 457"/>
        <p:cNvGrpSpPr/>
        <p:nvPr/>
      </p:nvGrpSpPr>
      <p:grpSpPr>
        <a:xfrm>
          <a:off x="0" y="0"/>
          <a:ext cx="0" cy="0"/>
          <a:chOff x="0" y="0"/>
          <a:chExt cx="0" cy="0"/>
        </a:xfrm>
      </p:grpSpPr>
      <p:sp>
        <p:nvSpPr>
          <p:cNvPr id="458" name="Google Shape;458;p1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59" name="Google Shape;459;p1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60" name="Google Shape;460;p14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1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1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1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 name="Google Shape;466;p1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468" name="Shape 468"/>
        <p:cNvGrpSpPr/>
        <p:nvPr/>
      </p:nvGrpSpPr>
      <p:grpSpPr>
        <a:xfrm>
          <a:off x="0" y="0"/>
          <a:ext cx="0" cy="0"/>
          <a:chOff x="0" y="0"/>
          <a:chExt cx="0" cy="0"/>
        </a:xfrm>
      </p:grpSpPr>
      <p:pic>
        <p:nvPicPr>
          <p:cNvPr id="469" name="Google Shape;469;p147"/>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14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472" name="Shape 472"/>
        <p:cNvGrpSpPr/>
        <p:nvPr/>
      </p:nvGrpSpPr>
      <p:grpSpPr>
        <a:xfrm>
          <a:off x="0" y="0"/>
          <a:ext cx="0" cy="0"/>
          <a:chOff x="0" y="0"/>
          <a:chExt cx="0" cy="0"/>
        </a:xfrm>
      </p:grpSpPr>
      <p:sp>
        <p:nvSpPr>
          <p:cNvPr id="473" name="Google Shape;473;p149"/>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14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75" name="Google Shape;475;p14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149"/>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7" name="Google Shape;477;p149"/>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8" name="Google Shape;478;p149"/>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79" name="Google Shape;479;p149"/>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0" name="Google Shape;480;p149"/>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481" name="Google Shape;481;p149"/>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 name="Google Shape;482;p14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149"/>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4" name="Google Shape;484;p149"/>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5" name="Google Shape;485;p149"/>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86" name="Google Shape;486;p149"/>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87" name="Google Shape;487;p149"/>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488" name="Google Shape;488;p14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9" name="Google Shape;489;p14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p149"/>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1" name="Google Shape;491;p149"/>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2" name="Google Shape;492;p149"/>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493" name="Google Shape;493;p149"/>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494" name="Google Shape;494;p149"/>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495" name="Google Shape;495;p149"/>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150"/>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98" name="Shape 498"/>
        <p:cNvGrpSpPr/>
        <p:nvPr/>
      </p:nvGrpSpPr>
      <p:grpSpPr>
        <a:xfrm>
          <a:off x="0" y="0"/>
          <a:ext cx="0" cy="0"/>
          <a:chOff x="0" y="0"/>
          <a:chExt cx="0" cy="0"/>
        </a:xfrm>
      </p:grpSpPr>
      <p:sp>
        <p:nvSpPr>
          <p:cNvPr id="499" name="Google Shape;499;p15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5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502" name="Shape 502"/>
        <p:cNvGrpSpPr/>
        <p:nvPr/>
      </p:nvGrpSpPr>
      <p:grpSpPr>
        <a:xfrm>
          <a:off x="0" y="0"/>
          <a:ext cx="0" cy="0"/>
          <a:chOff x="0" y="0"/>
          <a:chExt cx="0" cy="0"/>
        </a:xfrm>
      </p:grpSpPr>
      <p:sp>
        <p:nvSpPr>
          <p:cNvPr id="503" name="Google Shape;503;p15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504" name="Shape 504"/>
        <p:cNvGrpSpPr/>
        <p:nvPr/>
      </p:nvGrpSpPr>
      <p:grpSpPr>
        <a:xfrm>
          <a:off x="0" y="0"/>
          <a:ext cx="0" cy="0"/>
          <a:chOff x="0" y="0"/>
          <a:chExt cx="0" cy="0"/>
        </a:xfrm>
      </p:grpSpPr>
      <p:pic>
        <p:nvPicPr>
          <p:cNvPr id="505" name="Google Shape;505;p15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06" name="Google Shape;506;p154"/>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7" name="Google Shape;507;p154"/>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8" name="Shape 508"/>
        <p:cNvGrpSpPr/>
        <p:nvPr/>
      </p:nvGrpSpPr>
      <p:grpSpPr>
        <a:xfrm>
          <a:off x="0" y="0"/>
          <a:ext cx="0" cy="0"/>
          <a:chOff x="0" y="0"/>
          <a:chExt cx="0" cy="0"/>
        </a:xfrm>
      </p:grpSpPr>
      <p:pic>
        <p:nvPicPr>
          <p:cNvPr id="509" name="Google Shape;509;p15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10" name="Google Shape;510;p155"/>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1" name="Google Shape;511;p155"/>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5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5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16" name="Shape 516"/>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17" name="Shape 517"/>
        <p:cNvGrpSpPr/>
        <p:nvPr/>
      </p:nvGrpSpPr>
      <p:grpSpPr>
        <a:xfrm>
          <a:off x="0" y="0"/>
          <a:ext cx="0" cy="0"/>
          <a:chOff x="0" y="0"/>
          <a:chExt cx="0" cy="0"/>
        </a:xfrm>
      </p:grpSpPr>
      <p:pic>
        <p:nvPicPr>
          <p:cNvPr id="518" name="Google Shape;518;p159"/>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19" name="Shape 519"/>
        <p:cNvGrpSpPr/>
        <p:nvPr/>
      </p:nvGrpSpPr>
      <p:grpSpPr>
        <a:xfrm>
          <a:off x="0" y="0"/>
          <a:ext cx="0" cy="0"/>
          <a:chOff x="0" y="0"/>
          <a:chExt cx="0" cy="0"/>
        </a:xfrm>
      </p:grpSpPr>
      <p:sp>
        <p:nvSpPr>
          <p:cNvPr id="520" name="Google Shape;520;p1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1" name="Google Shape;521;p16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2" name="Google Shape;522;p1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523" name="Shape 523"/>
        <p:cNvGrpSpPr/>
        <p:nvPr/>
      </p:nvGrpSpPr>
      <p:grpSpPr>
        <a:xfrm>
          <a:off x="0" y="0"/>
          <a:ext cx="0" cy="0"/>
          <a:chOff x="0" y="0"/>
          <a:chExt cx="0" cy="0"/>
        </a:xfrm>
      </p:grpSpPr>
      <p:sp>
        <p:nvSpPr>
          <p:cNvPr id="524" name="Google Shape;524;p1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25" name="Google Shape;525;p16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6" name="Google Shape;526;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7" name="Shape 527"/>
        <p:cNvGrpSpPr/>
        <p:nvPr/>
      </p:nvGrpSpPr>
      <p:grpSpPr>
        <a:xfrm>
          <a:off x="0" y="0"/>
          <a:ext cx="0" cy="0"/>
          <a:chOff x="0" y="0"/>
          <a:chExt cx="0" cy="0"/>
        </a:xfrm>
      </p:grpSpPr>
      <p:pic>
        <p:nvPicPr>
          <p:cNvPr id="528" name="Google Shape;528;p16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9" name="Shape 529"/>
        <p:cNvGrpSpPr/>
        <p:nvPr/>
      </p:nvGrpSpPr>
      <p:grpSpPr>
        <a:xfrm>
          <a:off x="0" y="0"/>
          <a:ext cx="0" cy="0"/>
          <a:chOff x="0" y="0"/>
          <a:chExt cx="0" cy="0"/>
        </a:xfrm>
      </p:grpSpPr>
      <p:pic>
        <p:nvPicPr>
          <p:cNvPr id="530" name="Google Shape;530;p1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31" name="Shape 531"/>
        <p:cNvGrpSpPr/>
        <p:nvPr/>
      </p:nvGrpSpPr>
      <p:grpSpPr>
        <a:xfrm>
          <a:off x="0" y="0"/>
          <a:ext cx="0" cy="0"/>
          <a:chOff x="0" y="0"/>
          <a:chExt cx="0" cy="0"/>
        </a:xfrm>
      </p:grpSpPr>
      <p:pic>
        <p:nvPicPr>
          <p:cNvPr id="532" name="Google Shape;532;p16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33" name="Shape 533"/>
        <p:cNvGrpSpPr/>
        <p:nvPr/>
      </p:nvGrpSpPr>
      <p:grpSpPr>
        <a:xfrm>
          <a:off x="0" y="0"/>
          <a:ext cx="0" cy="0"/>
          <a:chOff x="0" y="0"/>
          <a:chExt cx="0" cy="0"/>
        </a:xfrm>
      </p:grpSpPr>
      <p:pic>
        <p:nvPicPr>
          <p:cNvPr id="534" name="Google Shape;534;p1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35" name="Shape 535"/>
        <p:cNvGrpSpPr/>
        <p:nvPr/>
      </p:nvGrpSpPr>
      <p:grpSpPr>
        <a:xfrm>
          <a:off x="0" y="0"/>
          <a:ext cx="0" cy="0"/>
          <a:chOff x="0" y="0"/>
          <a:chExt cx="0" cy="0"/>
        </a:xfrm>
      </p:grpSpPr>
      <p:pic>
        <p:nvPicPr>
          <p:cNvPr id="536" name="Google Shape;536;p16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37" name="Shape 537"/>
        <p:cNvGrpSpPr/>
        <p:nvPr/>
      </p:nvGrpSpPr>
      <p:grpSpPr>
        <a:xfrm>
          <a:off x="0" y="0"/>
          <a:ext cx="0" cy="0"/>
          <a:chOff x="0" y="0"/>
          <a:chExt cx="0" cy="0"/>
        </a:xfrm>
      </p:grpSpPr>
      <p:pic>
        <p:nvPicPr>
          <p:cNvPr id="538" name="Google Shape;538;p1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39" name="Shape 539"/>
        <p:cNvGrpSpPr/>
        <p:nvPr/>
      </p:nvGrpSpPr>
      <p:grpSpPr>
        <a:xfrm>
          <a:off x="0" y="0"/>
          <a:ext cx="0" cy="0"/>
          <a:chOff x="0" y="0"/>
          <a:chExt cx="0" cy="0"/>
        </a:xfrm>
      </p:grpSpPr>
      <p:pic>
        <p:nvPicPr>
          <p:cNvPr id="540" name="Google Shape;540;p16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41" name="Shape 541"/>
        <p:cNvGrpSpPr/>
        <p:nvPr/>
      </p:nvGrpSpPr>
      <p:grpSpPr>
        <a:xfrm>
          <a:off x="0" y="0"/>
          <a:ext cx="0" cy="0"/>
          <a:chOff x="0" y="0"/>
          <a:chExt cx="0" cy="0"/>
        </a:xfrm>
      </p:grpSpPr>
      <p:pic>
        <p:nvPicPr>
          <p:cNvPr id="542" name="Google Shape;542;p16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543" name="Shape 543"/>
        <p:cNvGrpSpPr/>
        <p:nvPr/>
      </p:nvGrpSpPr>
      <p:grpSpPr>
        <a:xfrm>
          <a:off x="0" y="0"/>
          <a:ext cx="0" cy="0"/>
          <a:chOff x="0" y="0"/>
          <a:chExt cx="0" cy="0"/>
        </a:xfrm>
      </p:grpSpPr>
      <p:pic>
        <p:nvPicPr>
          <p:cNvPr id="544" name="Google Shape;544;p17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545" name="Shape 545"/>
        <p:cNvGrpSpPr/>
        <p:nvPr/>
      </p:nvGrpSpPr>
      <p:grpSpPr>
        <a:xfrm>
          <a:off x="0" y="0"/>
          <a:ext cx="0" cy="0"/>
          <a:chOff x="0" y="0"/>
          <a:chExt cx="0" cy="0"/>
        </a:xfrm>
      </p:grpSpPr>
      <p:sp>
        <p:nvSpPr>
          <p:cNvPr id="546" name="Google Shape;546;p1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7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48" name="Shape 548"/>
        <p:cNvGrpSpPr/>
        <p:nvPr/>
      </p:nvGrpSpPr>
      <p:grpSpPr>
        <a:xfrm>
          <a:off x="0" y="0"/>
          <a:ext cx="0" cy="0"/>
          <a:chOff x="0" y="0"/>
          <a:chExt cx="0" cy="0"/>
        </a:xfrm>
      </p:grpSpPr>
      <p:pic>
        <p:nvPicPr>
          <p:cNvPr id="549" name="Google Shape;549;p17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550" name="Shape 550"/>
        <p:cNvGrpSpPr/>
        <p:nvPr/>
      </p:nvGrpSpPr>
      <p:grpSpPr>
        <a:xfrm>
          <a:off x="0" y="0"/>
          <a:ext cx="0" cy="0"/>
          <a:chOff x="0" y="0"/>
          <a:chExt cx="0" cy="0"/>
        </a:xfrm>
      </p:grpSpPr>
      <p:pic>
        <p:nvPicPr>
          <p:cNvPr id="551" name="Google Shape;551;p17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552" name="Shape 552"/>
        <p:cNvGrpSpPr/>
        <p:nvPr/>
      </p:nvGrpSpPr>
      <p:grpSpPr>
        <a:xfrm>
          <a:off x="0" y="0"/>
          <a:ext cx="0" cy="0"/>
          <a:chOff x="0" y="0"/>
          <a:chExt cx="0" cy="0"/>
        </a:xfrm>
      </p:grpSpPr>
      <p:pic>
        <p:nvPicPr>
          <p:cNvPr id="553" name="Google Shape;553;p1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554" name="Shape 554"/>
        <p:cNvGrpSpPr/>
        <p:nvPr/>
      </p:nvGrpSpPr>
      <p:grpSpPr>
        <a:xfrm>
          <a:off x="0" y="0"/>
          <a:ext cx="0" cy="0"/>
          <a:chOff x="0" y="0"/>
          <a:chExt cx="0" cy="0"/>
        </a:xfrm>
      </p:grpSpPr>
      <p:pic>
        <p:nvPicPr>
          <p:cNvPr id="555" name="Google Shape;555;p1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556" name="Shape 556"/>
        <p:cNvGrpSpPr/>
        <p:nvPr/>
      </p:nvGrpSpPr>
      <p:grpSpPr>
        <a:xfrm>
          <a:off x="0" y="0"/>
          <a:ext cx="0" cy="0"/>
          <a:chOff x="0" y="0"/>
          <a:chExt cx="0" cy="0"/>
        </a:xfrm>
      </p:grpSpPr>
      <p:sp>
        <p:nvSpPr>
          <p:cNvPr id="557" name="Google Shape;557;p1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58" name="Google Shape;558;p17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59" name="Google Shape;559;p17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560" name="Shape 560"/>
        <p:cNvGrpSpPr/>
        <p:nvPr/>
      </p:nvGrpSpPr>
      <p:grpSpPr>
        <a:xfrm>
          <a:off x="0" y="0"/>
          <a:ext cx="0" cy="0"/>
          <a:chOff x="0" y="0"/>
          <a:chExt cx="0" cy="0"/>
        </a:xfrm>
      </p:grpSpPr>
      <p:sp>
        <p:nvSpPr>
          <p:cNvPr id="561" name="Google Shape;561;p17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1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563" name="Shape 563"/>
        <p:cNvGrpSpPr/>
        <p:nvPr/>
      </p:nvGrpSpPr>
      <p:grpSpPr>
        <a:xfrm>
          <a:off x="0" y="0"/>
          <a:ext cx="0" cy="0"/>
          <a:chOff x="0" y="0"/>
          <a:chExt cx="0" cy="0"/>
        </a:xfrm>
      </p:grpSpPr>
      <p:sp>
        <p:nvSpPr>
          <p:cNvPr id="564" name="Google Shape;564;p17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1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70" name="Shape 570"/>
        <p:cNvGrpSpPr/>
        <p:nvPr/>
      </p:nvGrpSpPr>
      <p:grpSpPr>
        <a:xfrm>
          <a:off x="0" y="0"/>
          <a:ext cx="0" cy="0"/>
          <a:chOff x="0" y="0"/>
          <a:chExt cx="0" cy="0"/>
        </a:xfrm>
      </p:grpSpPr>
      <p:sp>
        <p:nvSpPr>
          <p:cNvPr id="571" name="Google Shape;571;p18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2" name="Google Shape;572;p18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3" name="Google Shape;573;p1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74" name="Shape 574"/>
        <p:cNvGrpSpPr/>
        <p:nvPr/>
      </p:nvGrpSpPr>
      <p:grpSpPr>
        <a:xfrm>
          <a:off x="0" y="0"/>
          <a:ext cx="0" cy="0"/>
          <a:chOff x="0" y="0"/>
          <a:chExt cx="0" cy="0"/>
        </a:xfrm>
      </p:grpSpPr>
      <p:pic>
        <p:nvPicPr>
          <p:cNvPr id="575" name="Google Shape;575;p18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76" name="Shape 576"/>
        <p:cNvGrpSpPr/>
        <p:nvPr/>
      </p:nvGrpSpPr>
      <p:grpSpPr>
        <a:xfrm>
          <a:off x="0" y="0"/>
          <a:ext cx="0" cy="0"/>
          <a:chOff x="0" y="0"/>
          <a:chExt cx="0" cy="0"/>
        </a:xfrm>
      </p:grpSpPr>
      <p:pic>
        <p:nvPicPr>
          <p:cNvPr id="577" name="Google Shape;577;p1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78" name="Shape 578"/>
        <p:cNvGrpSpPr/>
        <p:nvPr/>
      </p:nvGrpSpPr>
      <p:grpSpPr>
        <a:xfrm>
          <a:off x="0" y="0"/>
          <a:ext cx="0" cy="0"/>
          <a:chOff x="0" y="0"/>
          <a:chExt cx="0" cy="0"/>
        </a:xfrm>
      </p:grpSpPr>
      <p:pic>
        <p:nvPicPr>
          <p:cNvPr id="579" name="Google Shape;579;p1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0" name="Shape 580"/>
        <p:cNvGrpSpPr/>
        <p:nvPr/>
      </p:nvGrpSpPr>
      <p:grpSpPr>
        <a:xfrm>
          <a:off x="0" y="0"/>
          <a:ext cx="0" cy="0"/>
          <a:chOff x="0" y="0"/>
          <a:chExt cx="0" cy="0"/>
        </a:xfrm>
      </p:grpSpPr>
      <p:pic>
        <p:nvPicPr>
          <p:cNvPr id="581" name="Google Shape;581;p1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582" name="Shape 582"/>
        <p:cNvGrpSpPr/>
        <p:nvPr/>
      </p:nvGrpSpPr>
      <p:grpSpPr>
        <a:xfrm>
          <a:off x="0" y="0"/>
          <a:ext cx="0" cy="0"/>
          <a:chOff x="0" y="0"/>
          <a:chExt cx="0" cy="0"/>
        </a:xfrm>
      </p:grpSpPr>
      <p:pic>
        <p:nvPicPr>
          <p:cNvPr id="583" name="Google Shape;583;p1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584" name="Shape 584"/>
        <p:cNvGrpSpPr/>
        <p:nvPr/>
      </p:nvGrpSpPr>
      <p:grpSpPr>
        <a:xfrm>
          <a:off x="0" y="0"/>
          <a:ext cx="0" cy="0"/>
          <a:chOff x="0" y="0"/>
          <a:chExt cx="0" cy="0"/>
        </a:xfrm>
      </p:grpSpPr>
      <p:pic>
        <p:nvPicPr>
          <p:cNvPr id="585" name="Google Shape;585;p1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586" name="Shape 586"/>
        <p:cNvGrpSpPr/>
        <p:nvPr/>
      </p:nvGrpSpPr>
      <p:grpSpPr>
        <a:xfrm>
          <a:off x="0" y="0"/>
          <a:ext cx="0" cy="0"/>
          <a:chOff x="0" y="0"/>
          <a:chExt cx="0" cy="0"/>
        </a:xfrm>
      </p:grpSpPr>
      <p:sp>
        <p:nvSpPr>
          <p:cNvPr id="587" name="Google Shape;587;p18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1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89" name="Shape 589"/>
        <p:cNvGrpSpPr/>
        <p:nvPr/>
      </p:nvGrpSpPr>
      <p:grpSpPr>
        <a:xfrm>
          <a:off x="0" y="0"/>
          <a:ext cx="0" cy="0"/>
          <a:chOff x="0" y="0"/>
          <a:chExt cx="0" cy="0"/>
        </a:xfrm>
      </p:grpSpPr>
      <p:pic>
        <p:nvPicPr>
          <p:cNvPr id="590" name="Google Shape;590;p18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591" name="Shape 591"/>
        <p:cNvGrpSpPr/>
        <p:nvPr/>
      </p:nvGrpSpPr>
      <p:grpSpPr>
        <a:xfrm>
          <a:off x="0" y="0"/>
          <a:ext cx="0" cy="0"/>
          <a:chOff x="0" y="0"/>
          <a:chExt cx="0" cy="0"/>
        </a:xfrm>
      </p:grpSpPr>
      <p:pic>
        <p:nvPicPr>
          <p:cNvPr id="592" name="Google Shape;592;p1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93" name="Shape 593"/>
        <p:cNvGrpSpPr/>
        <p:nvPr/>
      </p:nvGrpSpPr>
      <p:grpSpPr>
        <a:xfrm>
          <a:off x="0" y="0"/>
          <a:ext cx="0" cy="0"/>
          <a:chOff x="0" y="0"/>
          <a:chExt cx="0" cy="0"/>
        </a:xfrm>
      </p:grpSpPr>
      <p:pic>
        <p:nvPicPr>
          <p:cNvPr id="594" name="Google Shape;594;p19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5" name="Shape 225"/>
        <p:cNvGrpSpPr/>
        <p:nvPr/>
      </p:nvGrpSpPr>
      <p:grpSpPr>
        <a:xfrm>
          <a:off x="0" y="0"/>
          <a:ext cx="0" cy="0"/>
          <a:chOff x="0" y="0"/>
          <a:chExt cx="0" cy="0"/>
        </a:xfrm>
      </p:grpSpPr>
      <p:pic>
        <p:nvPicPr>
          <p:cNvPr id="226" name="Google Shape;226;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6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6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0" name="Shape 230"/>
        <p:cNvGrpSpPr/>
        <p:nvPr/>
      </p:nvGrpSpPr>
      <p:grpSpPr>
        <a:xfrm>
          <a:off x="0" y="0"/>
          <a:ext cx="0" cy="0"/>
          <a:chOff x="0" y="0"/>
          <a:chExt cx="0" cy="0"/>
        </a:xfrm>
      </p:grpSpPr>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6" name="Shape 246"/>
        <p:cNvGrpSpPr/>
        <p:nvPr/>
      </p:nvGrpSpPr>
      <p:grpSpPr>
        <a:xfrm>
          <a:off x="0" y="0"/>
          <a:ext cx="0" cy="0"/>
          <a:chOff x="0" y="0"/>
          <a:chExt cx="0" cy="0"/>
        </a:xfrm>
      </p:grpSpPr>
      <p:sp>
        <p:nvSpPr>
          <p:cNvPr id="247" name="Google Shape;247;p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48" name="Google Shape;248;p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9" name="Google Shape;249;p7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7">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 name="Shape 260"/>
        <p:cNvGrpSpPr/>
        <p:nvPr/>
      </p:nvGrpSpPr>
      <p:grpSpPr>
        <a:xfrm>
          <a:off x="0" y="0"/>
          <a:ext cx="0" cy="0"/>
          <a:chOff x="0" y="0"/>
          <a:chExt cx="0" cy="0"/>
        </a:xfrm>
      </p:grpSpPr>
      <p:sp>
        <p:nvSpPr>
          <p:cNvPr id="261" name="Google Shape;261;p8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2" name="Google Shape;262;p8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3" name="Google Shape;263;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 name="Shape 264"/>
        <p:cNvGrpSpPr/>
        <p:nvPr/>
      </p:nvGrpSpPr>
      <p:grpSpPr>
        <a:xfrm>
          <a:off x="0" y="0"/>
          <a:ext cx="0" cy="0"/>
          <a:chOff x="0" y="0"/>
          <a:chExt cx="0" cy="0"/>
        </a:xfrm>
      </p:grpSpPr>
      <p:sp>
        <p:nvSpPr>
          <p:cNvPr id="265" name="Google Shape;265;p8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6" name="Google Shape;26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7" name="Shape 267"/>
        <p:cNvGrpSpPr/>
        <p:nvPr/>
      </p:nvGrpSpPr>
      <p:grpSpPr>
        <a:xfrm>
          <a:off x="0" y="0"/>
          <a:ext cx="0" cy="0"/>
          <a:chOff x="0" y="0"/>
          <a:chExt cx="0" cy="0"/>
        </a:xfrm>
      </p:grpSpPr>
      <p:sp>
        <p:nvSpPr>
          <p:cNvPr id="268" name="Google Shape;268;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0" name="Google Shape;270;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1" name="Shape 271"/>
        <p:cNvGrpSpPr/>
        <p:nvPr/>
      </p:nvGrpSpPr>
      <p:grpSpPr>
        <a:xfrm>
          <a:off x="0" y="0"/>
          <a:ext cx="0" cy="0"/>
          <a:chOff x="0" y="0"/>
          <a:chExt cx="0" cy="0"/>
        </a:xfrm>
      </p:grpSpPr>
      <p:sp>
        <p:nvSpPr>
          <p:cNvPr id="272" name="Google Shape;27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3" name="Google Shape;273;p8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4" name="Google Shape;274;p8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5" name="Google Shape;275;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6" name="Shape 276"/>
        <p:cNvGrpSpPr/>
        <p:nvPr/>
      </p:nvGrpSpPr>
      <p:grpSpPr>
        <a:xfrm>
          <a:off x="0" y="0"/>
          <a:ext cx="0" cy="0"/>
          <a:chOff x="0" y="0"/>
          <a:chExt cx="0" cy="0"/>
        </a:xfrm>
      </p:grpSpPr>
      <p:sp>
        <p:nvSpPr>
          <p:cNvPr id="277" name="Google Shape;277;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8" name="Google Shape;278;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9" name="Shape 279"/>
        <p:cNvGrpSpPr/>
        <p:nvPr/>
      </p:nvGrpSpPr>
      <p:grpSpPr>
        <a:xfrm>
          <a:off x="0" y="0"/>
          <a:ext cx="0" cy="0"/>
          <a:chOff x="0" y="0"/>
          <a:chExt cx="0" cy="0"/>
        </a:xfrm>
      </p:grpSpPr>
      <p:sp>
        <p:nvSpPr>
          <p:cNvPr id="280" name="Google Shape;280;p8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1" name="Google Shape;281;p8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2" name="Google Shape;282;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3" name="Shape 283"/>
        <p:cNvGrpSpPr/>
        <p:nvPr/>
      </p:nvGrpSpPr>
      <p:grpSpPr>
        <a:xfrm>
          <a:off x="0" y="0"/>
          <a:ext cx="0" cy="0"/>
          <a:chOff x="0" y="0"/>
          <a:chExt cx="0" cy="0"/>
        </a:xfrm>
      </p:grpSpPr>
      <p:sp>
        <p:nvSpPr>
          <p:cNvPr id="284" name="Google Shape;284;p8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5" name="Google Shape;285;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8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9" name="Google Shape;289;p8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0" name="Google Shape;290;p8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1" name="Google Shape;29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2" name="Shape 292"/>
        <p:cNvGrpSpPr/>
        <p:nvPr/>
      </p:nvGrpSpPr>
      <p:grpSpPr>
        <a:xfrm>
          <a:off x="0" y="0"/>
          <a:ext cx="0" cy="0"/>
          <a:chOff x="0" y="0"/>
          <a:chExt cx="0" cy="0"/>
        </a:xfrm>
      </p:grpSpPr>
      <p:sp>
        <p:nvSpPr>
          <p:cNvPr id="293" name="Google Shape;293;p8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94" name="Google Shape;294;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8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7" name="Google Shape;297;p8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8" name="Google Shape;29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9" name="Shape 299"/>
        <p:cNvGrpSpPr/>
        <p:nvPr/>
      </p:nvGrpSpPr>
      <p:grpSpPr>
        <a:xfrm>
          <a:off x="0" y="0"/>
          <a:ext cx="0" cy="0"/>
          <a:chOff x="0" y="0"/>
          <a:chExt cx="0" cy="0"/>
        </a:xfrm>
      </p:grpSpPr>
      <p:sp>
        <p:nvSpPr>
          <p:cNvPr id="300" name="Google Shape;300;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 name="Shape 305"/>
        <p:cNvGrpSpPr/>
        <p:nvPr/>
      </p:nvGrpSpPr>
      <p:grpSpPr>
        <a:xfrm>
          <a:off x="0" y="0"/>
          <a:ext cx="0" cy="0"/>
          <a:chOff x="0" y="0"/>
          <a:chExt cx="0" cy="0"/>
        </a:xfrm>
      </p:grpSpPr>
      <p:sp>
        <p:nvSpPr>
          <p:cNvPr id="306" name="Google Shape;306;p9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7" name="Google Shape;307;p9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 name="Google Shape;30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 name="Shape 309"/>
        <p:cNvGrpSpPr/>
        <p:nvPr/>
      </p:nvGrpSpPr>
      <p:grpSpPr>
        <a:xfrm>
          <a:off x="0" y="0"/>
          <a:ext cx="0" cy="0"/>
          <a:chOff x="0" y="0"/>
          <a:chExt cx="0" cy="0"/>
        </a:xfrm>
      </p:grpSpPr>
      <p:sp>
        <p:nvSpPr>
          <p:cNvPr id="310" name="Google Shape;310;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11" name="Google Shape;311;p9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12" name="Google Shape;312;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13" name="Shape 313"/>
        <p:cNvGrpSpPr/>
        <p:nvPr/>
      </p:nvGrpSpPr>
      <p:grpSpPr>
        <a:xfrm>
          <a:off x="0" y="0"/>
          <a:ext cx="0" cy="0"/>
          <a:chOff x="0" y="0"/>
          <a:chExt cx="0" cy="0"/>
        </a:xfrm>
      </p:grpSpPr>
      <p:pic>
        <p:nvPicPr>
          <p:cNvPr id="314" name="Google Shape;314;p94"/>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5" name="Shape 315"/>
        <p:cNvGrpSpPr/>
        <p:nvPr/>
      </p:nvGrpSpPr>
      <p:grpSpPr>
        <a:xfrm>
          <a:off x="0" y="0"/>
          <a:ext cx="0" cy="0"/>
          <a:chOff x="0" y="0"/>
          <a:chExt cx="0" cy="0"/>
        </a:xfrm>
      </p:grpSpPr>
      <p:sp>
        <p:nvSpPr>
          <p:cNvPr id="316" name="Google Shape;316;p9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317" name="Google Shape;31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8" name="Shape 318"/>
        <p:cNvGrpSpPr/>
        <p:nvPr/>
      </p:nvGrpSpPr>
      <p:grpSpPr>
        <a:xfrm>
          <a:off x="0" y="0"/>
          <a:ext cx="0" cy="0"/>
          <a:chOff x="0" y="0"/>
          <a:chExt cx="0" cy="0"/>
        </a:xfrm>
      </p:grpSpPr>
      <p:sp>
        <p:nvSpPr>
          <p:cNvPr id="319" name="Google Shape;319;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0" name="Google Shape;320;p9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1" name="Google Shape;321;p9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2" name="Google Shape;322;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3" name="Shape 323"/>
        <p:cNvGrpSpPr/>
        <p:nvPr/>
      </p:nvGrpSpPr>
      <p:grpSpPr>
        <a:xfrm>
          <a:off x="0" y="0"/>
          <a:ext cx="0" cy="0"/>
          <a:chOff x="0" y="0"/>
          <a:chExt cx="0" cy="0"/>
        </a:xfrm>
      </p:grpSpPr>
      <p:sp>
        <p:nvSpPr>
          <p:cNvPr id="324" name="Google Shape;324;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5" name="Google Shape;325;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6" name="Shape 326"/>
        <p:cNvGrpSpPr/>
        <p:nvPr/>
      </p:nvGrpSpPr>
      <p:grpSpPr>
        <a:xfrm>
          <a:off x="0" y="0"/>
          <a:ext cx="0" cy="0"/>
          <a:chOff x="0" y="0"/>
          <a:chExt cx="0" cy="0"/>
        </a:xfrm>
      </p:grpSpPr>
      <p:sp>
        <p:nvSpPr>
          <p:cNvPr id="327" name="Google Shape;327;p9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28" name="Google Shape;328;p9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29" name="Google Shape;32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0" name="Shape 330"/>
        <p:cNvGrpSpPr/>
        <p:nvPr/>
      </p:nvGrpSpPr>
      <p:grpSpPr>
        <a:xfrm>
          <a:off x="0" y="0"/>
          <a:ext cx="0" cy="0"/>
          <a:chOff x="0" y="0"/>
          <a:chExt cx="0" cy="0"/>
        </a:xfrm>
      </p:grpSpPr>
      <p:sp>
        <p:nvSpPr>
          <p:cNvPr id="331" name="Google Shape;331;p9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32" name="Google Shape;332;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3" name="Shape 333"/>
        <p:cNvGrpSpPr/>
        <p:nvPr/>
      </p:nvGrpSpPr>
      <p:grpSpPr>
        <a:xfrm>
          <a:off x="0" y="0"/>
          <a:ext cx="0" cy="0"/>
          <a:chOff x="0" y="0"/>
          <a:chExt cx="0" cy="0"/>
        </a:xfrm>
      </p:grpSpPr>
      <p:sp>
        <p:nvSpPr>
          <p:cNvPr id="334" name="Google Shape;334;p1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36" name="Google Shape;336;p10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7" name="Google Shape;337;p10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8" name="Google Shape;3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9" name="Shape 339"/>
        <p:cNvGrpSpPr/>
        <p:nvPr/>
      </p:nvGrpSpPr>
      <p:grpSpPr>
        <a:xfrm>
          <a:off x="0" y="0"/>
          <a:ext cx="0" cy="0"/>
          <a:chOff x="0" y="0"/>
          <a:chExt cx="0" cy="0"/>
        </a:xfrm>
      </p:grpSpPr>
      <p:sp>
        <p:nvSpPr>
          <p:cNvPr id="340" name="Google Shape;340;p10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341" name="Google Shape;34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2" name="Shape 342"/>
        <p:cNvGrpSpPr/>
        <p:nvPr/>
      </p:nvGrpSpPr>
      <p:grpSpPr>
        <a:xfrm>
          <a:off x="0" y="0"/>
          <a:ext cx="0" cy="0"/>
          <a:chOff x="0" y="0"/>
          <a:chExt cx="0" cy="0"/>
        </a:xfrm>
      </p:grpSpPr>
      <p:sp>
        <p:nvSpPr>
          <p:cNvPr id="343" name="Google Shape;343;p10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44" name="Google Shape;344;p10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345" name="Google Shape;345;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6" name="Shape 346"/>
        <p:cNvGrpSpPr/>
        <p:nvPr/>
      </p:nvGrpSpPr>
      <p:grpSpPr>
        <a:xfrm>
          <a:off x="0" y="0"/>
          <a:ext cx="0" cy="0"/>
          <a:chOff x="0" y="0"/>
          <a:chExt cx="0" cy="0"/>
        </a:xfrm>
      </p:grpSpPr>
      <p:sp>
        <p:nvSpPr>
          <p:cNvPr id="347" name="Google Shape;347;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48" name="Shape 348"/>
        <p:cNvGrpSpPr/>
        <p:nvPr/>
      </p:nvGrpSpPr>
      <p:grpSpPr>
        <a:xfrm>
          <a:off x="0" y="0"/>
          <a:ext cx="0" cy="0"/>
          <a:chOff x="0" y="0"/>
          <a:chExt cx="0" cy="0"/>
        </a:xfrm>
      </p:grpSpPr>
      <p:sp>
        <p:nvSpPr>
          <p:cNvPr id="349" name="Google Shape;349;p104"/>
          <p:cNvSpPr txBox="1"/>
          <p:nvPr>
            <p:ph type="title"/>
          </p:nvPr>
        </p:nvSpPr>
        <p:spPr>
          <a:xfrm>
            <a:off x="311760" y="444960"/>
            <a:ext cx="8520000" cy="572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50" name="Google Shape;350;p104"/>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lnSpc>
                <a:spcPct val="115000"/>
              </a:lnSpc>
              <a:spcBef>
                <a:spcPts val="0"/>
              </a:spcBef>
              <a:spcAft>
                <a:spcPts val="0"/>
              </a:spcAft>
              <a:buSzPts val="18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2"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20" Type="http://schemas.openxmlformats.org/officeDocument/2006/relationships/slideLayout" Target="../slideLayouts/slideLayout106.xml"/><Relationship Id="rId22" Type="http://schemas.openxmlformats.org/officeDocument/2006/relationships/theme" Target="../theme/theme4.xml"/><Relationship Id="rId21" Type="http://schemas.openxmlformats.org/officeDocument/2006/relationships/slideLayout" Target="../slideLayouts/slideLayout107.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slideLayout" Target="../slideLayouts/slideLayout101.xml"/><Relationship Id="rId14" Type="http://schemas.openxmlformats.org/officeDocument/2006/relationships/slideLayout" Target="../slideLayouts/slideLayout100.xml"/><Relationship Id="rId17" Type="http://schemas.openxmlformats.org/officeDocument/2006/relationships/slideLayout" Target="../slideLayouts/slideLayout103.xml"/><Relationship Id="rId16" Type="http://schemas.openxmlformats.org/officeDocument/2006/relationships/slideLayout" Target="../slideLayouts/slideLayout102.xml"/><Relationship Id="rId19" Type="http://schemas.openxmlformats.org/officeDocument/2006/relationships/slideLayout" Target="../slideLayouts/slideLayout105.xml"/><Relationship Id="rId18"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theme" Target="../theme/theme1.xml"/><Relationship Id="rId32" Type="http://schemas.openxmlformats.org/officeDocument/2006/relationships/slideLayout" Target="../slideLayouts/slideLayout139.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31" Type="http://schemas.openxmlformats.org/officeDocument/2006/relationships/slideLayout" Target="../slideLayouts/slideLayout170.xml"/><Relationship Id="rId30" Type="http://schemas.openxmlformats.org/officeDocument/2006/relationships/slideLayout" Target="../slideLayouts/slideLayout169.xml"/><Relationship Id="rId33" Type="http://schemas.openxmlformats.org/officeDocument/2006/relationships/theme" Target="../theme/theme7.xml"/><Relationship Id="rId32" Type="http://schemas.openxmlformats.org/officeDocument/2006/relationships/slideLayout" Target="../slideLayouts/slideLayout171.xml"/><Relationship Id="rId20" Type="http://schemas.openxmlformats.org/officeDocument/2006/relationships/slideLayout" Target="../slideLayouts/slideLayout159.xml"/><Relationship Id="rId22" Type="http://schemas.openxmlformats.org/officeDocument/2006/relationships/slideLayout" Target="../slideLayouts/slideLayout161.xml"/><Relationship Id="rId21" Type="http://schemas.openxmlformats.org/officeDocument/2006/relationships/slideLayout" Target="../slideLayouts/slideLayout160.xml"/><Relationship Id="rId24" Type="http://schemas.openxmlformats.org/officeDocument/2006/relationships/slideLayout" Target="../slideLayouts/slideLayout163.xml"/><Relationship Id="rId23" Type="http://schemas.openxmlformats.org/officeDocument/2006/relationships/slideLayout" Target="../slideLayouts/slideLayout162.xml"/><Relationship Id="rId26" Type="http://schemas.openxmlformats.org/officeDocument/2006/relationships/slideLayout" Target="../slideLayouts/slideLayout165.xml"/><Relationship Id="rId25" Type="http://schemas.openxmlformats.org/officeDocument/2006/relationships/slideLayout" Target="../slideLayouts/slideLayout164.xml"/><Relationship Id="rId28" Type="http://schemas.openxmlformats.org/officeDocument/2006/relationships/slideLayout" Target="../slideLayouts/slideLayout167.xml"/><Relationship Id="rId27" Type="http://schemas.openxmlformats.org/officeDocument/2006/relationships/slideLayout" Target="../slideLayouts/slideLayout166.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10" Type="http://schemas.openxmlformats.org/officeDocument/2006/relationships/slideLayout" Target="../slideLayouts/slideLayout149.xml"/><Relationship Id="rId13" Type="http://schemas.openxmlformats.org/officeDocument/2006/relationships/slideLayout" Target="../slideLayouts/slideLayout152.xml"/><Relationship Id="rId12" Type="http://schemas.openxmlformats.org/officeDocument/2006/relationships/slideLayout" Target="../slideLayouts/slideLayout151.xml"/><Relationship Id="rId15" Type="http://schemas.openxmlformats.org/officeDocument/2006/relationships/slideLayout" Target="../slideLayouts/slideLayout154.xml"/><Relationship Id="rId14" Type="http://schemas.openxmlformats.org/officeDocument/2006/relationships/slideLayout" Target="../slideLayouts/slideLayout153.xml"/><Relationship Id="rId17" Type="http://schemas.openxmlformats.org/officeDocument/2006/relationships/slideLayout" Target="../slideLayouts/slideLayout156.xml"/><Relationship Id="rId16" Type="http://schemas.openxmlformats.org/officeDocument/2006/relationships/slideLayout" Target="../slideLayouts/slideLayout155.xml"/><Relationship Id="rId19" Type="http://schemas.openxmlformats.org/officeDocument/2006/relationships/slideLayout" Target="../slideLayouts/slideLayout158.xml"/><Relationship Id="rId18"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2"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1" name="Shape 221"/>
        <p:cNvGrpSpPr/>
        <p:nvPr/>
      </p:nvGrpSpPr>
      <p:grpSpPr>
        <a:xfrm>
          <a:off x="0" y="0"/>
          <a:ext cx="0" cy="0"/>
          <a:chOff x="0" y="0"/>
          <a:chExt cx="0" cy="0"/>
        </a:xfrm>
      </p:grpSpPr>
      <p:sp>
        <p:nvSpPr>
          <p:cNvPr id="222" name="Google Shape;222;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3" name="Google Shape;223;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4" name="Google Shape;224;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58" name="Google Shape;258;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59" name="Google Shape;259;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1" name="Shape 301"/>
        <p:cNvGrpSpPr/>
        <p:nvPr/>
      </p:nvGrpSpPr>
      <p:grpSpPr>
        <a:xfrm>
          <a:off x="0" y="0"/>
          <a:ext cx="0" cy="0"/>
          <a:chOff x="0" y="0"/>
          <a:chExt cx="0" cy="0"/>
        </a:xfrm>
      </p:grpSpPr>
      <p:sp>
        <p:nvSpPr>
          <p:cNvPr id="302" name="Google Shape;302;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03" name="Google Shape;303;p9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4" name="Google Shape;30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6" name="Shape 566"/>
        <p:cNvGrpSpPr/>
        <p:nvPr/>
      </p:nvGrpSpPr>
      <p:grpSpPr>
        <a:xfrm>
          <a:off x="0" y="0"/>
          <a:ext cx="0" cy="0"/>
          <a:chOff x="0" y="0"/>
          <a:chExt cx="0" cy="0"/>
        </a:xfrm>
      </p:grpSpPr>
      <p:sp>
        <p:nvSpPr>
          <p:cNvPr id="567" name="Google Shape;567;p1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68" name="Google Shape;568;p1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69" name="Google Shape;569;p1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1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108.png"/><Relationship Id="rId4" Type="http://schemas.openxmlformats.org/officeDocument/2006/relationships/image" Target="../media/image111.png"/><Relationship Id="rId9" Type="http://schemas.openxmlformats.org/officeDocument/2006/relationships/slide" Target="/ppt/slides/slide19.xm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slide" Target="/ppt/slides/slide13.xml"/><Relationship Id="rId8" Type="http://schemas.openxmlformats.org/officeDocument/2006/relationships/slide" Target="/ppt/slides/slide19.xml"/><Relationship Id="rId10" Type="http://schemas.openxmlformats.org/officeDocument/2006/relationships/slide" Target="/ppt/slides/slide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1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1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4.xml"/><Relationship Id="rId3" Type="http://schemas.openxmlformats.org/officeDocument/2006/relationships/image" Target="../media/image1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15.xml"/><Relationship Id="rId3" Type="http://schemas.openxmlformats.org/officeDocument/2006/relationships/hyperlink" Target="https://app.mural.co/t/coderhouse7028/m/coderhouse7028/1650892996060/dacd3e788656b752358d106e2097d141cf8d03bb?sender=ud899263c2847ce9554027191" TargetMode="External"/><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7.xml"/><Relationship Id="rId3"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18.xml"/><Relationship Id="rId3"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2.xml"/><Relationship Id="rId3"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4.xml"/><Relationship Id="rId3" Type="http://schemas.openxmlformats.org/officeDocument/2006/relationships/image" Target="../media/image117.png"/><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1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image" Target="../media/image1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29.png"/><Relationship Id="rId6" Type="http://schemas.openxmlformats.org/officeDocument/2006/relationships/image" Target="../media/image125.png"/><Relationship Id="rId7"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32.xml"/><Relationship Id="rId3"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3.xml"/><Relationship Id="rId3" Type="http://schemas.openxmlformats.org/officeDocument/2006/relationships/image" Target="../media/image1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34.xml"/><Relationship Id="rId3"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xml"/><Relationship Id="rId3" Type="http://schemas.openxmlformats.org/officeDocument/2006/relationships/image" Target="../media/image1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1.xml"/><Relationship Id="rId3" Type="http://schemas.openxmlformats.org/officeDocument/2006/relationships/image" Target="../media/image1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42.xml"/><Relationship Id="rId3" Type="http://schemas.openxmlformats.org/officeDocument/2006/relationships/image" Target="../media/image1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3.xml"/><Relationship Id="rId3" Type="http://schemas.openxmlformats.org/officeDocument/2006/relationships/image" Target="../media/image1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5.xml"/><Relationship Id="rId3" Type="http://schemas.openxmlformats.org/officeDocument/2006/relationships/hyperlink" Target="https://github.com/CoderContenidos/EjemploEcommerce" TargetMode="External"/><Relationship Id="rId4" Type="http://schemas.openxmlformats.org/officeDocument/2006/relationships/image" Target="../media/image9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50.xml"/><Relationship Id="rId3" Type="http://schemas.openxmlformats.org/officeDocument/2006/relationships/image" Target="../media/image1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1.xml"/><Relationship Id="rId3" Type="http://schemas.openxmlformats.org/officeDocument/2006/relationships/image" Target="../media/image1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2.xml"/><Relationship Id="rId3" Type="http://schemas.openxmlformats.org/officeDocument/2006/relationships/image" Target="../media/image1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 Id="rId3" Type="http://schemas.openxmlformats.org/officeDocument/2006/relationships/image" Target="../media/image1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54.xml"/><Relationship Id="rId3" Type="http://schemas.openxmlformats.org/officeDocument/2006/relationships/image" Target="../media/image1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55.xml"/><Relationship Id="rId3" Type="http://schemas.openxmlformats.org/officeDocument/2006/relationships/image" Target="../media/image1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6.xml"/><Relationship Id="rId3" Type="http://schemas.openxmlformats.org/officeDocument/2006/relationships/image" Target="../media/image18.png"/><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xml"/><Relationship Id="rId3" Type="http://schemas.openxmlformats.org/officeDocument/2006/relationships/image" Target="../media/image9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 Id="rId3" Type="http://schemas.openxmlformats.org/officeDocument/2006/relationships/image" Target="../media/image1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7.xml"/><Relationship Id="rId3"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 Id="rId3" Type="http://schemas.openxmlformats.org/officeDocument/2006/relationships/image" Target="../media/image105.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9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600" name="Google Shape;600;p191"/>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601" name="Google Shape;601;p191"/>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200"/>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808" name="Google Shape;808;p200"/>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809" name="Google Shape;809;p200"/>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810" name="Google Shape;810;p20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811" name="Google Shape;811;p200"/>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0</a:t>
            </a:r>
            <a:endParaRPr i="0" sz="1600" u="none" cap="none" strike="noStrike">
              <a:solidFill>
                <a:schemeClr val="lt1"/>
              </a:solidFill>
              <a:latin typeface="DM Sans"/>
              <a:ea typeface="DM Sans"/>
              <a:cs typeface="DM Sans"/>
              <a:sym typeface="DM Sans"/>
            </a:endParaRPr>
          </a:p>
        </p:txBody>
      </p:sp>
      <p:cxnSp>
        <p:nvCxnSpPr>
          <p:cNvPr id="812" name="Google Shape;812;p200"/>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813" name="Google Shape;813;p200"/>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Principios de programación Backend</a:t>
            </a:r>
            <a:endParaRPr b="1" i="0" sz="1500" u="none" cap="none" strike="noStrike">
              <a:solidFill>
                <a:srgbClr val="999999"/>
              </a:solidFill>
              <a:latin typeface="DM Sans"/>
              <a:ea typeface="DM Sans"/>
              <a:cs typeface="DM Sans"/>
              <a:sym typeface="DM Sans"/>
            </a:endParaRPr>
          </a:p>
        </p:txBody>
      </p:sp>
      <p:sp>
        <p:nvSpPr>
          <p:cNvPr id="814" name="Google Shape;814;p200"/>
          <p:cNvSpPr txBox="1"/>
          <p:nvPr/>
        </p:nvSpPr>
        <p:spPr>
          <a:xfrm>
            <a:off x="3683188" y="15279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01</a:t>
            </a:r>
            <a:endParaRPr b="1" i="0" sz="1600" u="none" cap="none" strike="noStrike">
              <a:solidFill>
                <a:srgbClr val="FFFFFF"/>
              </a:solidFill>
              <a:latin typeface="DM Sans"/>
              <a:ea typeface="DM Sans"/>
              <a:cs typeface="DM Sans"/>
              <a:sym typeface="DM Sans"/>
            </a:endParaRPr>
          </a:p>
        </p:txBody>
      </p:sp>
      <p:cxnSp>
        <p:nvCxnSpPr>
          <p:cNvPr id="815" name="Google Shape;815;p200"/>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816" name="Google Shape;816;p200"/>
          <p:cNvSpPr txBox="1"/>
          <p:nvPr/>
        </p:nvSpPr>
        <p:spPr>
          <a:xfrm>
            <a:off x="3682763" y="194210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Principios básicos de Javascript</a:t>
            </a:r>
            <a:endParaRPr b="1" sz="1500">
              <a:solidFill>
                <a:srgbClr val="EAFF6A"/>
              </a:solidFill>
              <a:latin typeface="DM Sans"/>
              <a:ea typeface="DM Sans"/>
              <a:cs typeface="DM Sans"/>
              <a:sym typeface="DM Sans"/>
            </a:endParaRPr>
          </a:p>
        </p:txBody>
      </p:sp>
      <p:cxnSp>
        <p:nvCxnSpPr>
          <p:cNvPr id="817" name="Google Shape;817;p200"/>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818" name="Google Shape;818;p200"/>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819" name="Google Shape;819;p200"/>
          <p:cNvSpPr txBox="1"/>
          <p:nvPr/>
        </p:nvSpPr>
        <p:spPr>
          <a:xfrm>
            <a:off x="3796188" y="2799400"/>
            <a:ext cx="17325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Tipos de datos </a:t>
            </a:r>
            <a:r>
              <a:rPr lang="es" sz="1200" u="sng">
                <a:solidFill>
                  <a:schemeClr val="hlink"/>
                </a:solidFill>
                <a:latin typeface="DM Sans"/>
                <a:ea typeface="DM Sans"/>
                <a:cs typeface="DM Sans"/>
                <a:sym typeface="DM Sans"/>
                <a:hlinkClick action="ppaction://hlinksldjump" r:id="rId6"/>
              </a:rPr>
              <a:t>y variables </a:t>
            </a:r>
            <a:r>
              <a:rPr lang="es" sz="1200" u="sng">
                <a:solidFill>
                  <a:schemeClr val="hlink"/>
                </a:solidFill>
                <a:latin typeface="DM Sans"/>
                <a:ea typeface="DM Sans"/>
                <a:cs typeface="DM Sans"/>
                <a:sym typeface="DM Sans"/>
                <a:hlinkClick action="ppaction://hlinksldjump" r:id="rId7"/>
              </a:rPr>
              <a:t>en Javascript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J</a:t>
            </a:r>
            <a:r>
              <a:rPr lang="es" sz="1200" u="sng">
                <a:solidFill>
                  <a:schemeClr val="hlink"/>
                </a:solidFill>
                <a:latin typeface="DM Sans"/>
                <a:ea typeface="DM Sans"/>
                <a:cs typeface="DM Sans"/>
                <a:sym typeface="DM Sans"/>
                <a:hlinkClick action="ppaction://hlinksldjump" r:id="rId9"/>
              </a:rPr>
              <a:t>avascript y ES6</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10"/>
              </a:rPr>
              <a:t>Funciones en Javascript</a:t>
            </a:r>
            <a:endParaRPr sz="1200">
              <a:solidFill>
                <a:schemeClr val="lt1"/>
              </a:solidFill>
              <a:latin typeface="DM Sans"/>
              <a:ea typeface="DM Sans"/>
              <a:cs typeface="DM Sans"/>
              <a:sym typeface="DM Sans"/>
            </a:endParaRPr>
          </a:p>
        </p:txBody>
      </p:sp>
      <p:sp>
        <p:nvSpPr>
          <p:cNvPr id="820" name="Google Shape;820;p200"/>
          <p:cNvSpPr txBox="1"/>
          <p:nvPr/>
        </p:nvSpPr>
        <p:spPr>
          <a:xfrm>
            <a:off x="1522250" y="2643050"/>
            <a:ext cx="1778400" cy="1662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Programación web</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Distintas maneras de probar Javascript</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Tipos de datos en Javascript</a:t>
            </a:r>
            <a:endParaRPr sz="1200">
              <a:solidFill>
                <a:srgbClr val="999999"/>
              </a:solidFill>
              <a:latin typeface="DM Sans"/>
              <a:ea typeface="DM Sans"/>
              <a:cs typeface="DM Sans"/>
              <a:sym typeface="DM Sans"/>
            </a:endParaRPr>
          </a:p>
        </p:txBody>
      </p:sp>
      <p:pic>
        <p:nvPicPr>
          <p:cNvPr id="821" name="Google Shape;821;p200"/>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822" name="Google Shape;822;p200"/>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02</a:t>
            </a:r>
            <a:endParaRPr i="0" sz="1600" u="none" cap="none" strike="noStrike">
              <a:solidFill>
                <a:schemeClr val="lt1"/>
              </a:solidFill>
              <a:latin typeface="DM Sans"/>
              <a:ea typeface="DM Sans"/>
              <a:cs typeface="DM Sans"/>
              <a:sym typeface="DM Sans"/>
            </a:endParaRPr>
          </a:p>
        </p:txBody>
      </p:sp>
      <p:cxnSp>
        <p:nvCxnSpPr>
          <p:cNvPr id="823" name="Google Shape;823;p200"/>
          <p:cNvCxnSpPr/>
          <p:nvPr/>
        </p:nvCxnSpPr>
        <p:spPr>
          <a:xfrm>
            <a:off x="6000663" y="2735450"/>
            <a:ext cx="1778400" cy="0"/>
          </a:xfrm>
          <a:prstGeom prst="straightConnector1">
            <a:avLst/>
          </a:prstGeom>
          <a:noFill/>
          <a:ln cap="flat" cmpd="sng" w="9525">
            <a:solidFill>
              <a:srgbClr val="434343"/>
            </a:solidFill>
            <a:prstDash val="solid"/>
            <a:round/>
            <a:headEnd len="sm" w="sm" type="none"/>
            <a:tailEnd len="sm" w="sm" type="none"/>
          </a:ln>
        </p:spPr>
      </p:cxnSp>
      <p:sp>
        <p:nvSpPr>
          <p:cNvPr id="824" name="Google Shape;824;p200"/>
          <p:cNvSpPr txBox="1"/>
          <p:nvPr/>
        </p:nvSpPr>
        <p:spPr>
          <a:xfrm>
            <a:off x="5953725" y="1908975"/>
            <a:ext cx="1958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a:solidFill>
                  <a:srgbClr val="999999"/>
                </a:solidFill>
                <a:latin typeface="DM Sans"/>
                <a:ea typeface="DM Sans"/>
                <a:cs typeface="DM Sans"/>
                <a:sym typeface="DM Sans"/>
              </a:rPr>
              <a:t>Funcionalidades de los lenguajes ECMAScript</a:t>
            </a:r>
            <a:endParaRPr b="1" i="0" u="none" cap="none" strike="noStrike">
              <a:solidFill>
                <a:srgbClr val="999999"/>
              </a:solidFill>
              <a:latin typeface="DM Sans"/>
              <a:ea typeface="DM Sans"/>
              <a:cs typeface="DM Sans"/>
              <a:sym typeface="DM Sans"/>
            </a:endParaRPr>
          </a:p>
        </p:txBody>
      </p:sp>
      <p:cxnSp>
        <p:nvCxnSpPr>
          <p:cNvPr id="825" name="Google Shape;825;p200"/>
          <p:cNvCxnSpPr/>
          <p:nvPr/>
        </p:nvCxnSpPr>
        <p:spPr>
          <a:xfrm>
            <a:off x="6016088" y="1908750"/>
            <a:ext cx="1778400" cy="0"/>
          </a:xfrm>
          <a:prstGeom prst="straightConnector1">
            <a:avLst/>
          </a:prstGeom>
          <a:noFill/>
          <a:ln cap="flat" cmpd="sng" w="9525">
            <a:solidFill>
              <a:srgbClr val="434343"/>
            </a:solidFill>
            <a:prstDash val="solid"/>
            <a:round/>
            <a:headEnd len="sm" w="sm" type="none"/>
            <a:tailEnd len="sm" w="sm" type="none"/>
          </a:ln>
        </p:spPr>
      </p:cxnSp>
      <p:sp>
        <p:nvSpPr>
          <p:cNvPr id="826" name="Google Shape;826;p200"/>
          <p:cNvSpPr txBox="1"/>
          <p:nvPr/>
        </p:nvSpPr>
        <p:spPr>
          <a:xfrm>
            <a:off x="6023600" y="27871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Nuevas funciones de ECMAScript</a:t>
            </a:r>
            <a:endParaRPr sz="1200">
              <a:solidFill>
                <a:srgbClr val="999999"/>
              </a:solidFill>
              <a:latin typeface="DM Sans"/>
              <a:ea typeface="DM Sans"/>
              <a:cs typeface="DM Sans"/>
              <a:sym typeface="DM Sans"/>
            </a:endParaRPr>
          </a:p>
          <a:p>
            <a:pPr indent="0" lvl="0" marL="45720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Funciones más utilizadas en backend</a:t>
            </a:r>
            <a:endParaRPr sz="12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20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832" name="Google Shape;832;p201"/>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833" name="Google Shape;833;p201"/>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Familiarizarse con las e</a:t>
            </a:r>
            <a:r>
              <a:rPr lang="es" sz="1350">
                <a:solidFill>
                  <a:schemeClr val="lt1"/>
                </a:solidFill>
                <a:latin typeface="DM Sans"/>
                <a:ea typeface="DM Sans"/>
                <a:cs typeface="DM Sans"/>
                <a:sym typeface="DM Sans"/>
              </a:rPr>
              <a:t>structuras y conceptos fundamentales al programar utilizando Javascript </a:t>
            </a:r>
            <a:endParaRPr sz="1350">
              <a:solidFill>
                <a:schemeClr val="lt1"/>
              </a:solidFill>
              <a:latin typeface="DM Sans"/>
              <a:ea typeface="DM Sans"/>
              <a:cs typeface="DM Sans"/>
              <a:sym typeface="DM Sans"/>
            </a:endParaRPr>
          </a:p>
        </p:txBody>
      </p:sp>
      <p:pic>
        <p:nvPicPr>
          <p:cNvPr id="834" name="Google Shape;834;p201"/>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835" name="Google Shape;835;p201"/>
          <p:cNvSpPr txBox="1"/>
          <p:nvPr/>
        </p:nvSpPr>
        <p:spPr>
          <a:xfrm>
            <a:off x="2690561" y="208098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lt1"/>
                </a:solidFill>
                <a:latin typeface="DM Sans"/>
                <a:ea typeface="DM Sans"/>
                <a:cs typeface="DM Sans"/>
                <a:sym typeface="DM Sans"/>
              </a:rPr>
              <a:t>Conocer los nuevos elementos de lenguaje aportados por ES6</a:t>
            </a:r>
            <a:endParaRPr sz="1350">
              <a:solidFill>
                <a:schemeClr val="lt1"/>
              </a:solidFill>
              <a:latin typeface="DM Sans"/>
              <a:ea typeface="DM Sans"/>
              <a:cs typeface="DM Sans"/>
              <a:sym typeface="DM Sans"/>
            </a:endParaRPr>
          </a:p>
        </p:txBody>
      </p:sp>
      <p:cxnSp>
        <p:nvCxnSpPr>
          <p:cNvPr id="836" name="Google Shape;836;p201"/>
          <p:cNvCxnSpPr>
            <a:stCxn id="832" idx="2"/>
            <a:endCxn id="834"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02"/>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02"/>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a:t>
            </a:r>
            <a:r>
              <a:rPr b="0" i="0" lang="es" sz="1600" u="none" cap="none" strike="noStrike">
                <a:solidFill>
                  <a:schemeClr val="dk1"/>
                </a:solidFill>
                <a:latin typeface="DM Sans"/>
                <a:ea typeface="DM Sans"/>
                <a:cs typeface="DM Sans"/>
                <a:sym typeface="DM Sans"/>
              </a:rPr>
              <a:t>CONCEPTOS</a:t>
            </a:r>
            <a:endParaRPr b="0" i="0" sz="1400" u="none" cap="none" strike="noStrike">
              <a:solidFill>
                <a:srgbClr val="000000"/>
              </a:solidFill>
              <a:latin typeface="DM Sans"/>
              <a:ea typeface="DM Sans"/>
              <a:cs typeface="DM Sans"/>
              <a:sym typeface="DM Sans"/>
            </a:endParaRPr>
          </a:p>
        </p:txBody>
      </p:sp>
      <p:sp>
        <p:nvSpPr>
          <p:cNvPr id="843" name="Google Shape;843;p202"/>
          <p:cNvSpPr/>
          <p:nvPr/>
        </p:nvSpPr>
        <p:spPr>
          <a:xfrm>
            <a:off x="4659531" y="1799564"/>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ES6</a:t>
            </a:r>
            <a:endParaRPr b="0" i="0" sz="1200" u="none" cap="none" strike="noStrike">
              <a:solidFill>
                <a:schemeClr val="lt1"/>
              </a:solidFill>
              <a:latin typeface="DM Sans"/>
              <a:ea typeface="DM Sans"/>
              <a:cs typeface="DM Sans"/>
              <a:sym typeface="DM Sans"/>
            </a:endParaRPr>
          </a:p>
        </p:txBody>
      </p:sp>
      <p:sp>
        <p:nvSpPr>
          <p:cNvPr id="844" name="Google Shape;844;p202"/>
          <p:cNvSpPr/>
          <p:nvPr/>
        </p:nvSpPr>
        <p:spPr>
          <a:xfrm>
            <a:off x="937425" y="1799559"/>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Principios de Javascript</a:t>
            </a:r>
            <a:endParaRPr b="0" i="0" sz="1200" u="none" cap="none" strike="noStrike">
              <a:solidFill>
                <a:srgbClr val="FFFFFF"/>
              </a:solidFill>
              <a:latin typeface="DM Sans"/>
              <a:ea typeface="DM Sans"/>
              <a:cs typeface="DM Sans"/>
              <a:sym typeface="DM Sans"/>
            </a:endParaRPr>
          </a:p>
        </p:txBody>
      </p:sp>
      <p:sp>
        <p:nvSpPr>
          <p:cNvPr id="845" name="Google Shape;845;p202"/>
          <p:cNvSpPr/>
          <p:nvPr/>
        </p:nvSpPr>
        <p:spPr>
          <a:xfrm>
            <a:off x="6807380" y="28737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Scopes</a:t>
            </a:r>
            <a:endParaRPr b="0" i="0" sz="1200" u="none" cap="none" strike="noStrike">
              <a:solidFill>
                <a:srgbClr val="222222"/>
              </a:solidFill>
              <a:latin typeface="DM Sans"/>
              <a:ea typeface="DM Sans"/>
              <a:cs typeface="DM Sans"/>
              <a:sym typeface="DM Sans"/>
            </a:endParaRPr>
          </a:p>
        </p:txBody>
      </p:sp>
      <p:sp>
        <p:nvSpPr>
          <p:cNvPr id="846" name="Google Shape;846;p202"/>
          <p:cNvSpPr/>
          <p:nvPr/>
        </p:nvSpPr>
        <p:spPr>
          <a:xfrm>
            <a:off x="6807366" y="244200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Template strings</a:t>
            </a:r>
            <a:endParaRPr b="0" i="0" sz="1200" u="none" cap="none" strike="noStrike">
              <a:solidFill>
                <a:srgbClr val="222222"/>
              </a:solidFill>
              <a:latin typeface="DM Sans"/>
              <a:ea typeface="DM Sans"/>
              <a:cs typeface="DM Sans"/>
              <a:sym typeface="DM Sans"/>
            </a:endParaRPr>
          </a:p>
        </p:txBody>
      </p:sp>
      <p:sp>
        <p:nvSpPr>
          <p:cNvPr id="847" name="Google Shape;847;p202"/>
          <p:cNvSpPr/>
          <p:nvPr/>
        </p:nvSpPr>
        <p:spPr>
          <a:xfrm>
            <a:off x="4659531" y="250627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Funciones</a:t>
            </a:r>
            <a:endParaRPr b="0" i="0" sz="1200" u="none" cap="none" strike="noStrike">
              <a:solidFill>
                <a:srgbClr val="222222"/>
              </a:solidFill>
              <a:latin typeface="DM Sans"/>
              <a:ea typeface="DM Sans"/>
              <a:cs typeface="DM Sans"/>
              <a:sym typeface="DM Sans"/>
            </a:endParaRPr>
          </a:p>
        </p:txBody>
      </p:sp>
      <p:cxnSp>
        <p:nvCxnSpPr>
          <p:cNvPr id="848" name="Google Shape;848;p202"/>
          <p:cNvCxnSpPr>
            <a:stCxn id="844" idx="3"/>
            <a:endCxn id="849" idx="1"/>
          </p:cNvCxnSpPr>
          <p:nvPr/>
        </p:nvCxnSpPr>
        <p:spPr>
          <a:xfrm flipH="1" rot="10800000">
            <a:off x="2336625" y="1382859"/>
            <a:ext cx="2322900" cy="706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850" name="Google Shape;850;p202"/>
          <p:cNvCxnSpPr>
            <a:stCxn id="844" idx="3"/>
            <a:endCxn id="843" idx="1"/>
          </p:cNvCxnSpPr>
          <p:nvPr/>
        </p:nvCxnSpPr>
        <p:spPr>
          <a:xfrm>
            <a:off x="2336625" y="2089659"/>
            <a:ext cx="2322900" cy="6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851" name="Google Shape;851;p202"/>
          <p:cNvCxnSpPr>
            <a:stCxn id="844" idx="3"/>
            <a:endCxn id="847" idx="1"/>
          </p:cNvCxnSpPr>
          <p:nvPr/>
        </p:nvCxnSpPr>
        <p:spPr>
          <a:xfrm>
            <a:off x="2336625" y="2089659"/>
            <a:ext cx="2322900" cy="706800"/>
          </a:xfrm>
          <a:prstGeom prst="bentConnector3">
            <a:avLst>
              <a:gd fmla="val 50002" name="adj1"/>
            </a:avLst>
          </a:prstGeom>
          <a:noFill/>
          <a:ln cap="flat" cmpd="sng" w="9525">
            <a:solidFill>
              <a:srgbClr val="CCCCCC"/>
            </a:solidFill>
            <a:prstDash val="solid"/>
            <a:round/>
            <a:headEnd len="sm" w="sm" type="none"/>
            <a:tailEnd len="med" w="med" type="oval"/>
          </a:ln>
        </p:spPr>
      </p:cxnSp>
      <p:pic>
        <p:nvPicPr>
          <p:cNvPr id="852" name="Google Shape;852;p202"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853" name="Google Shape;853;p202"/>
          <p:cNvSpPr/>
          <p:nvPr/>
        </p:nvSpPr>
        <p:spPr>
          <a:xfrm>
            <a:off x="4659531" y="10928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Datos y variables</a:t>
            </a:r>
            <a:endParaRPr b="0" i="0" sz="1200" u="none" cap="none" strike="noStrike">
              <a:solidFill>
                <a:srgbClr val="222222"/>
              </a:solidFill>
              <a:latin typeface="DM Sans"/>
              <a:ea typeface="DM Sans"/>
              <a:cs typeface="DM Sans"/>
              <a:sym typeface="DM Sans"/>
            </a:endParaRPr>
          </a:p>
        </p:txBody>
      </p:sp>
      <p:sp>
        <p:nvSpPr>
          <p:cNvPr id="854" name="Google Shape;854;p202"/>
          <p:cNvSpPr/>
          <p:nvPr/>
        </p:nvSpPr>
        <p:spPr>
          <a:xfrm>
            <a:off x="4659531" y="3212972"/>
            <a:ext cx="1596900" cy="580200"/>
          </a:xfrm>
          <a:prstGeom prst="rect">
            <a:avLst/>
          </a:prstGeom>
          <a:solidFill>
            <a:srgbClr val="1E1E1E"/>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Closures</a:t>
            </a:r>
            <a:endParaRPr b="0" i="0" sz="1200" u="none" cap="none" strike="noStrike">
              <a:solidFill>
                <a:schemeClr val="lt1"/>
              </a:solidFill>
              <a:latin typeface="DM Sans"/>
              <a:ea typeface="DM Sans"/>
              <a:cs typeface="DM Sans"/>
              <a:sym typeface="DM Sans"/>
            </a:endParaRPr>
          </a:p>
        </p:txBody>
      </p:sp>
      <p:cxnSp>
        <p:nvCxnSpPr>
          <p:cNvPr id="855" name="Google Shape;855;p202"/>
          <p:cNvCxnSpPr>
            <a:stCxn id="847" idx="3"/>
            <a:endCxn id="845" idx="1"/>
          </p:cNvCxnSpPr>
          <p:nvPr/>
        </p:nvCxnSpPr>
        <p:spPr>
          <a:xfrm>
            <a:off x="6256431" y="2796372"/>
            <a:ext cx="550800" cy="212700"/>
          </a:xfrm>
          <a:prstGeom prst="bentConnector3">
            <a:avLst>
              <a:gd fmla="val 50014" name="adj1"/>
            </a:avLst>
          </a:prstGeom>
          <a:noFill/>
          <a:ln cap="flat" cmpd="sng" w="9525">
            <a:solidFill>
              <a:srgbClr val="CCCCCC"/>
            </a:solidFill>
            <a:prstDash val="solid"/>
            <a:round/>
            <a:headEnd len="med" w="med" type="oval"/>
            <a:tailEnd len="med" w="med" type="oval"/>
          </a:ln>
        </p:spPr>
      </p:cxnSp>
      <p:cxnSp>
        <p:nvCxnSpPr>
          <p:cNvPr id="856" name="Google Shape;856;p202"/>
          <p:cNvCxnSpPr>
            <a:endCxn id="846" idx="1"/>
          </p:cNvCxnSpPr>
          <p:nvPr/>
        </p:nvCxnSpPr>
        <p:spPr>
          <a:xfrm flipH="1" rot="10800000">
            <a:off x="6256566" y="2577307"/>
            <a:ext cx="550800" cy="219000"/>
          </a:xfrm>
          <a:prstGeom prst="bentConnector3">
            <a:avLst>
              <a:gd fmla="val 50000" name="adj1"/>
            </a:avLst>
          </a:prstGeom>
          <a:noFill/>
          <a:ln cap="flat" cmpd="sng" w="9525">
            <a:solidFill>
              <a:srgbClr val="CCCCCC"/>
            </a:solidFill>
            <a:prstDash val="solid"/>
            <a:round/>
            <a:headEnd len="med" w="med" type="oval"/>
            <a:tailEnd len="med" w="med" type="oval"/>
          </a:ln>
        </p:spPr>
      </p:cxnSp>
      <p:sp>
        <p:nvSpPr>
          <p:cNvPr id="857" name="Google Shape;857;p202"/>
          <p:cNvSpPr/>
          <p:nvPr/>
        </p:nvSpPr>
        <p:spPr>
          <a:xfrm>
            <a:off x="937425" y="34704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Dinámica de pares: Proyecto Final</a:t>
            </a:r>
            <a:endParaRPr b="0" i="0" sz="1200" u="none" cap="none" strike="noStrike">
              <a:solidFill>
                <a:srgbClr val="FFFFFF"/>
              </a:solidFill>
              <a:latin typeface="DM Sans"/>
              <a:ea typeface="DM Sans"/>
              <a:cs typeface="DM Sans"/>
              <a:sym typeface="DM Sans"/>
            </a:endParaRPr>
          </a:p>
        </p:txBody>
      </p:sp>
      <p:cxnSp>
        <p:nvCxnSpPr>
          <p:cNvPr id="858" name="Google Shape;858;p202"/>
          <p:cNvCxnSpPr>
            <a:stCxn id="844" idx="2"/>
            <a:endCxn id="857" idx="0"/>
          </p:cNvCxnSpPr>
          <p:nvPr/>
        </p:nvCxnSpPr>
        <p:spPr>
          <a:xfrm>
            <a:off x="1637025" y="2379759"/>
            <a:ext cx="0" cy="1090800"/>
          </a:xfrm>
          <a:prstGeom prst="straightConnector1">
            <a:avLst/>
          </a:prstGeom>
          <a:noFill/>
          <a:ln cap="flat" cmpd="sng" w="9525">
            <a:solidFill>
              <a:srgbClr val="D4D4D4"/>
            </a:solidFill>
            <a:prstDash val="dash"/>
            <a:round/>
            <a:headEnd len="med" w="med" type="none"/>
            <a:tailEnd len="med" w="med" type="none"/>
          </a:ln>
        </p:spPr>
      </p:cxnSp>
      <p:sp>
        <p:nvSpPr>
          <p:cNvPr id="859" name="Google Shape;859;p202"/>
          <p:cNvSpPr/>
          <p:nvPr/>
        </p:nvSpPr>
        <p:spPr>
          <a:xfrm>
            <a:off x="6807366" y="1954357"/>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Let y Const</a:t>
            </a:r>
            <a:endParaRPr b="0" i="0" sz="1200" u="none" cap="none" strike="noStrike">
              <a:solidFill>
                <a:srgbClr val="222222"/>
              </a:solidFill>
              <a:latin typeface="DM Sans"/>
              <a:ea typeface="DM Sans"/>
              <a:cs typeface="DM Sans"/>
              <a:sym typeface="DM Sans"/>
            </a:endParaRPr>
          </a:p>
        </p:txBody>
      </p:sp>
      <p:cxnSp>
        <p:nvCxnSpPr>
          <p:cNvPr id="860" name="Google Shape;860;p202"/>
          <p:cNvCxnSpPr>
            <a:stCxn id="843" idx="3"/>
            <a:endCxn id="859" idx="1"/>
          </p:cNvCxnSpPr>
          <p:nvPr/>
        </p:nvCxnSpPr>
        <p:spPr>
          <a:xfrm>
            <a:off x="6256431" y="2089664"/>
            <a:ext cx="550800" cy="0"/>
          </a:xfrm>
          <a:prstGeom prst="straightConnector1">
            <a:avLst/>
          </a:prstGeom>
          <a:noFill/>
          <a:ln cap="flat" cmpd="sng" w="9525">
            <a:solidFill>
              <a:srgbClr val="CCCCCC"/>
            </a:solidFill>
            <a:prstDash val="solid"/>
            <a:round/>
            <a:headEnd len="med" w="med" type="oval"/>
            <a:tailEnd len="med" w="med" type="oval"/>
          </a:ln>
        </p:spPr>
      </p:cxnSp>
      <p:cxnSp>
        <p:nvCxnSpPr>
          <p:cNvPr id="861" name="Google Shape;861;p202"/>
          <p:cNvCxnSpPr>
            <a:endCxn id="854" idx="1"/>
          </p:cNvCxnSpPr>
          <p:nvPr/>
        </p:nvCxnSpPr>
        <p:spPr>
          <a:xfrm>
            <a:off x="2336631" y="2094272"/>
            <a:ext cx="2322900" cy="1408800"/>
          </a:xfrm>
          <a:prstGeom prst="bentConnector3">
            <a:avLst>
              <a:gd fmla="val 49797"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20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Tipos de datos y </a:t>
            </a:r>
            <a:r>
              <a:rPr b="1" lang="es" sz="4000">
                <a:solidFill>
                  <a:schemeClr val="accent6"/>
                </a:solidFill>
                <a:latin typeface="DM Sans"/>
                <a:ea typeface="DM Sans"/>
                <a:cs typeface="DM Sans"/>
                <a:sym typeface="DM Sans"/>
              </a:rPr>
              <a:t>variables</a:t>
            </a:r>
            <a:r>
              <a:rPr b="1" lang="es" sz="4000">
                <a:solidFill>
                  <a:schemeClr val="lt1"/>
                </a:solidFill>
                <a:latin typeface="DM Sans"/>
                <a:ea typeface="DM Sans"/>
                <a:cs typeface="DM Sans"/>
                <a:sym typeface="DM Sans"/>
              </a:rPr>
              <a:t>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20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872" name="Google Shape;872;p204"/>
          <p:cNvGrpSpPr/>
          <p:nvPr/>
        </p:nvGrpSpPr>
        <p:grpSpPr>
          <a:xfrm>
            <a:off x="473351" y="619523"/>
            <a:ext cx="738900" cy="738900"/>
            <a:chOff x="473351" y="619523"/>
            <a:chExt cx="738900" cy="738900"/>
          </a:xfrm>
        </p:grpSpPr>
        <p:sp>
          <p:nvSpPr>
            <p:cNvPr id="873" name="Google Shape;873;p2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 name="Google Shape;874;p20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875" name="Google Shape;875;p204"/>
          <p:cNvSpPr txBox="1"/>
          <p:nvPr/>
        </p:nvSpPr>
        <p:spPr>
          <a:xfrm>
            <a:off x="473350" y="1682450"/>
            <a:ext cx="7556100" cy="259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500">
                <a:solidFill>
                  <a:schemeClr val="lt1"/>
                </a:solidFill>
                <a:latin typeface="DM Sans"/>
                <a:ea typeface="DM Sans"/>
                <a:cs typeface="DM Sans"/>
                <a:sym typeface="DM Sans"/>
              </a:rPr>
              <a:t>En la clase 0 recordamos los </a:t>
            </a:r>
            <a:r>
              <a:rPr lang="es" sz="2500" u="sng">
                <a:solidFill>
                  <a:schemeClr val="lt1"/>
                </a:solidFill>
                <a:latin typeface="DM Sans"/>
                <a:ea typeface="DM Sans"/>
                <a:cs typeface="DM Sans"/>
                <a:sym typeface="DM Sans"/>
              </a:rPr>
              <a:t>tipos de datos</a:t>
            </a:r>
            <a:r>
              <a:rPr lang="es" sz="2500">
                <a:solidFill>
                  <a:schemeClr val="lt1"/>
                </a:solidFill>
                <a:latin typeface="DM Sans"/>
                <a:ea typeface="DM Sans"/>
                <a:cs typeface="DM Sans"/>
                <a:sym typeface="DM Sans"/>
              </a:rPr>
              <a:t> con los que podemos trabajar en Javascript. </a:t>
            </a:r>
            <a:r>
              <a:rPr lang="es" sz="2500">
                <a:solidFill>
                  <a:schemeClr val="accent6"/>
                </a:solidFill>
                <a:latin typeface="DM Sans"/>
                <a:ea typeface="DM Sans"/>
                <a:cs typeface="DM Sans"/>
                <a:sym typeface="DM Sans"/>
              </a:rPr>
              <a:t>¡Pongamos en juego ese conocimiento! </a:t>
            </a:r>
            <a:endParaRPr sz="2500">
              <a:solidFill>
                <a:schemeClr val="accent6"/>
              </a:solidFill>
              <a:latin typeface="DM Sans"/>
              <a:ea typeface="DM Sans"/>
              <a:cs typeface="DM Sans"/>
              <a:sym typeface="DM Sans"/>
            </a:endParaRPr>
          </a:p>
          <a:p>
            <a:pPr indent="0" lvl="0" marL="0" marR="0" rtl="0" algn="l">
              <a:lnSpc>
                <a:spcPct val="100000"/>
              </a:lnSpc>
              <a:spcBef>
                <a:spcPts val="800"/>
              </a:spcBef>
              <a:spcAft>
                <a:spcPts val="800"/>
              </a:spcAft>
              <a:buNone/>
            </a:pPr>
            <a:r>
              <a:rPr lang="es" sz="2500">
                <a:solidFill>
                  <a:schemeClr val="lt1"/>
                </a:solidFill>
                <a:latin typeface="DM Sans"/>
                <a:ea typeface="DM Sans"/>
                <a:cs typeface="DM Sans"/>
                <a:sym typeface="DM Sans"/>
              </a:rPr>
              <a:t>Veamos un bloque de código e intentemos identificar los tipos de datos que están presentes en él.</a:t>
            </a:r>
            <a:endParaRPr sz="2500">
              <a:solidFill>
                <a:schemeClr val="lt1"/>
              </a:solidFill>
              <a:latin typeface="DM Sans"/>
              <a:ea typeface="DM Sans"/>
              <a:cs typeface="DM Sans"/>
              <a:sym typeface="DM Sans"/>
            </a:endParaRPr>
          </a:p>
        </p:txBody>
      </p:sp>
      <p:sp>
        <p:nvSpPr>
          <p:cNvPr id="876" name="Google Shape;876;p204"/>
          <p:cNvSpPr txBox="1"/>
          <p:nvPr/>
        </p:nvSpPr>
        <p:spPr>
          <a:xfrm>
            <a:off x="473350" y="4459825"/>
            <a:ext cx="457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chemeClr val="accent5"/>
                </a:solidFill>
                <a:latin typeface="DM Sans"/>
                <a:ea typeface="DM Sans"/>
                <a:cs typeface="DM Sans"/>
                <a:sym typeface="DM Sans"/>
              </a:rPr>
              <a:t>Duración: </a:t>
            </a:r>
            <a:r>
              <a:rPr b="1" lang="es" sz="1500">
                <a:solidFill>
                  <a:schemeClr val="accent5"/>
                </a:solidFill>
                <a:latin typeface="DM Sans"/>
                <a:ea typeface="DM Sans"/>
                <a:cs typeface="DM Sans"/>
                <a:sym typeface="DM Sans"/>
              </a:rPr>
              <a:t>10</a:t>
            </a:r>
            <a:r>
              <a:rPr b="1" lang="es" sz="1500">
                <a:solidFill>
                  <a:schemeClr val="accent5"/>
                </a:solidFill>
                <a:latin typeface="DM Sans"/>
                <a:ea typeface="DM Sans"/>
                <a:cs typeface="DM Sans"/>
                <a:sym typeface="DM Sans"/>
              </a:rPr>
              <a:t> minutos</a:t>
            </a:r>
            <a:endParaRPr b="1" sz="1500">
              <a:solidFill>
                <a:schemeClr val="accent5"/>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205"/>
          <p:cNvSpPr txBox="1"/>
          <p:nvPr/>
        </p:nvSpPr>
        <p:spPr>
          <a:xfrm>
            <a:off x="942413" y="352875"/>
            <a:ext cx="7235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¿Qué t</a:t>
            </a:r>
            <a:r>
              <a:rPr b="1" lang="es" sz="3500">
                <a:solidFill>
                  <a:schemeClr val="lt1"/>
                </a:solidFill>
                <a:latin typeface="DM Sans"/>
                <a:ea typeface="DM Sans"/>
                <a:cs typeface="DM Sans"/>
                <a:sym typeface="DM Sans"/>
              </a:rPr>
              <a:t>ipos de datos identifican?</a:t>
            </a:r>
            <a:endParaRPr b="1" sz="3500">
              <a:solidFill>
                <a:schemeClr val="lt1"/>
              </a:solidFill>
              <a:latin typeface="DM Sans"/>
              <a:ea typeface="DM Sans"/>
              <a:cs typeface="DM Sans"/>
              <a:sym typeface="DM Sans"/>
            </a:endParaRPr>
          </a:p>
        </p:txBody>
      </p:sp>
      <p:sp>
        <p:nvSpPr>
          <p:cNvPr id="882" name="Google Shape;882;p205"/>
          <p:cNvSpPr txBox="1"/>
          <p:nvPr/>
        </p:nvSpPr>
        <p:spPr>
          <a:xfrm>
            <a:off x="3735125" y="3941525"/>
            <a:ext cx="1650000" cy="5694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lang="es" sz="2500">
                <a:solidFill>
                  <a:schemeClr val="lt1"/>
                </a:solidFill>
                <a:uFill>
                  <a:noFill/>
                </a:uFill>
                <a:latin typeface="DM Sans"/>
                <a:ea typeface="DM Sans"/>
                <a:cs typeface="DM Sans"/>
                <a:sym typeface="DM Sans"/>
                <a:hlinkClick r:id="rId3">
                  <a:extLst>
                    <a:ext uri="{A12FA001-AC4F-418D-AE19-62706E023703}">
                      <ahyp:hlinkClr val="tx"/>
                    </a:ext>
                  </a:extLst>
                </a:hlinkClick>
              </a:rPr>
              <a:t>Actividad </a:t>
            </a:r>
            <a:endParaRPr sz="2500">
              <a:solidFill>
                <a:schemeClr val="lt1"/>
              </a:solidFill>
              <a:latin typeface="DM Sans"/>
              <a:ea typeface="DM Sans"/>
              <a:cs typeface="DM Sans"/>
              <a:sym typeface="DM Sans"/>
            </a:endParaRPr>
          </a:p>
        </p:txBody>
      </p:sp>
      <p:pic>
        <p:nvPicPr>
          <p:cNvPr id="883" name="Google Shape;883;p205"/>
          <p:cNvPicPr preferRelativeResize="0"/>
          <p:nvPr/>
        </p:nvPicPr>
        <p:blipFill>
          <a:blip r:embed="rId4">
            <a:alphaModFix/>
          </a:blip>
          <a:stretch>
            <a:fillRect/>
          </a:stretch>
        </p:blipFill>
        <p:spPr>
          <a:xfrm>
            <a:off x="801213" y="1174875"/>
            <a:ext cx="7517815" cy="2614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aphicFrame>
        <p:nvGraphicFramePr>
          <p:cNvPr id="888" name="Google Shape;888;p206"/>
          <p:cNvGraphicFramePr/>
          <p:nvPr/>
        </p:nvGraphicFramePr>
        <p:xfrm>
          <a:off x="145025" y="98302"/>
          <a:ext cx="3000000" cy="3000000"/>
        </p:xfrm>
        <a:graphic>
          <a:graphicData uri="http://schemas.openxmlformats.org/drawingml/2006/table">
            <a:tbl>
              <a:tblPr>
                <a:noFill/>
                <a:tableStyleId>{E9FEBD5E-4B1B-4CF9-AE53-7A8BD6551B17}</a:tableStyleId>
              </a:tblPr>
              <a:tblGrid>
                <a:gridCol w="1105475"/>
                <a:gridCol w="1171225"/>
                <a:gridCol w="1597625"/>
                <a:gridCol w="3633925"/>
              </a:tblGrid>
              <a:tr h="388600">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t/>
                      </a:r>
                      <a:endParaRPr sz="10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Nombre</a:t>
                      </a:r>
                      <a:endParaRPr b="1" sz="1200">
                        <a:latin typeface="DM Sans"/>
                        <a:ea typeface="DM Sans"/>
                        <a:cs typeface="DM Sans"/>
                        <a:sym typeface="DM Sans"/>
                      </a:endParaRPr>
                    </a:p>
                  </a:txBody>
                  <a:tcPr marT="91425" marB="91425" marR="91425" marL="91425">
                    <a:solidFill>
                      <a:schemeClr val="accent6"/>
                    </a:solidFill>
                  </a:tcPr>
                </a:tc>
                <a:tc>
                  <a:txBody>
                    <a:bodyPr/>
                    <a:lstStyle/>
                    <a:p>
                      <a:pPr indent="0" lvl="0" marL="0" rtl="0" algn="l">
                        <a:spcBef>
                          <a:spcPts val="0"/>
                        </a:spcBef>
                        <a:spcAft>
                          <a:spcPts val="0"/>
                        </a:spcAft>
                        <a:buNone/>
                      </a:pPr>
                      <a:r>
                        <a:rPr b="1" lang="es" sz="1200">
                          <a:latin typeface="DM Sans"/>
                          <a:ea typeface="DM Sans"/>
                          <a:cs typeface="DM Sans"/>
                          <a:sym typeface="DM Sans"/>
                        </a:rPr>
                        <a:t>Descripción</a:t>
                      </a:r>
                      <a:endParaRPr b="1" sz="1200">
                        <a:latin typeface="DM Sans"/>
                        <a:ea typeface="DM Sans"/>
                        <a:cs typeface="DM Sans"/>
                        <a:sym typeface="DM Sans"/>
                      </a:endParaRPr>
                    </a:p>
                  </a:txBody>
                  <a:tcPr marT="91425" marB="91425" marR="91425" marL="91425">
                    <a:solidFill>
                      <a:schemeClr val="accent6"/>
                    </a:solidFill>
                  </a:tcPr>
                </a:tc>
              </a:tr>
              <a:tr h="298850">
                <a:tc rowSpan="11">
                  <a:txBody>
                    <a:bodyPr/>
                    <a:lstStyle/>
                    <a:p>
                      <a:pPr indent="0" lvl="0" marL="0" rtl="0" algn="ctr">
                        <a:spcBef>
                          <a:spcPts val="0"/>
                        </a:spcBef>
                        <a:spcAft>
                          <a:spcPts val="0"/>
                        </a:spcAft>
                        <a:buNone/>
                      </a:pPr>
                      <a:r>
                        <a:rPr b="1" lang="es" sz="1000">
                          <a:latin typeface="DM Sans"/>
                          <a:ea typeface="DM Sans"/>
                          <a:cs typeface="DM Sans"/>
                          <a:sym typeface="DM Sans"/>
                        </a:rPr>
                        <a:t>Tipos de datos en Javascript</a:t>
                      </a:r>
                      <a:endParaRPr b="1" sz="1000">
                        <a:latin typeface="DM Sans"/>
                        <a:ea typeface="DM Sans"/>
                        <a:cs typeface="DM Sans"/>
                        <a:sym typeface="DM Sans"/>
                      </a:endParaRPr>
                    </a:p>
                  </a:txBody>
                  <a:tcPr marT="91425" marB="91425" marR="91425" marL="91425" anchor="ctr"/>
                </a:tc>
                <a:tc rowSpan="5">
                  <a:txBody>
                    <a:bodyPr/>
                    <a:lstStyle/>
                    <a:p>
                      <a:pPr indent="0" lvl="0" marL="0" rtl="0" algn="l">
                        <a:spcBef>
                          <a:spcPts val="0"/>
                        </a:spcBef>
                        <a:spcAft>
                          <a:spcPts val="0"/>
                        </a:spcAft>
                        <a:buNone/>
                      </a:pPr>
                      <a:r>
                        <a:rPr b="1" lang="es" sz="1000">
                          <a:latin typeface="DM Sans"/>
                          <a:ea typeface="DM Sans"/>
                          <a:cs typeface="DM Sans"/>
                          <a:sym typeface="DM Sans"/>
                        </a:rPr>
                        <a:t>Tipos primitivos </a:t>
                      </a:r>
                      <a:endParaRPr b="1" sz="1000">
                        <a:latin typeface="DM Sans"/>
                        <a:ea typeface="DM Sans"/>
                        <a:cs typeface="DM Sans"/>
                        <a:sym typeface="DM Sans"/>
                      </a:endParaRPr>
                    </a:p>
                    <a:p>
                      <a:pPr indent="0" lvl="0" marL="0" rtl="0" algn="l">
                        <a:spcBef>
                          <a:spcPts val="0"/>
                        </a:spcBef>
                        <a:spcAft>
                          <a:spcPts val="0"/>
                        </a:spcAft>
                        <a:buNone/>
                      </a:pP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String</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Cadenas de texto</a:t>
                      </a:r>
                      <a:endParaRPr sz="1000">
                        <a:latin typeface="DM Sans"/>
                        <a:ea typeface="DM Sans"/>
                        <a:cs typeface="DM Sans"/>
                        <a:sym typeface="DM Sans"/>
                      </a:endParaRPr>
                    </a:p>
                  </a:txBody>
                  <a:tcPr marT="91425" marB="91425" marR="91425" marL="91425"/>
                </a:tc>
              </a:tr>
              <a:tr h="271225">
                <a:tc vMerge="1"/>
                <a:tc vMerge="1"/>
                <a:tc>
                  <a:txBody>
                    <a:bodyPr/>
                    <a:lstStyle/>
                    <a:p>
                      <a:pPr indent="0" lvl="0" marL="0" rtl="0" algn="l">
                        <a:spcBef>
                          <a:spcPts val="0"/>
                        </a:spcBef>
                        <a:spcAft>
                          <a:spcPts val="0"/>
                        </a:spcAft>
                        <a:buNone/>
                      </a:pPr>
                      <a:r>
                        <a:rPr lang="es" sz="1000">
                          <a:latin typeface="DM Sans"/>
                          <a:ea typeface="DM Sans"/>
                          <a:cs typeface="DM Sans"/>
                          <a:sym typeface="DM Sans"/>
                        </a:rPr>
                        <a:t>Number</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Valores numéricos</a:t>
                      </a:r>
                      <a:endParaRPr sz="1000">
                        <a:latin typeface="DM Sans"/>
                        <a:ea typeface="DM Sans"/>
                        <a:cs typeface="DM Sans"/>
                        <a:sym typeface="DM Sans"/>
                      </a:endParaRPr>
                    </a:p>
                  </a:txBody>
                  <a:tcPr marT="91425" marB="91425" marR="91425" marL="91425"/>
                </a:tc>
              </a:tr>
              <a:tr h="271250">
                <a:tc vMerge="1"/>
                <a:tc vMerge="1"/>
                <a:tc>
                  <a:txBody>
                    <a:bodyPr/>
                    <a:lstStyle/>
                    <a:p>
                      <a:pPr indent="0" lvl="0" marL="0" rtl="0" algn="l">
                        <a:spcBef>
                          <a:spcPts val="0"/>
                        </a:spcBef>
                        <a:spcAft>
                          <a:spcPts val="0"/>
                        </a:spcAft>
                        <a:buNone/>
                      </a:pPr>
                      <a:r>
                        <a:rPr lang="es" sz="1000">
                          <a:latin typeface="DM Sans"/>
                          <a:ea typeface="DM Sans"/>
                          <a:cs typeface="DM Sans"/>
                          <a:sym typeface="DM Sans"/>
                        </a:rPr>
                        <a:t>Booleans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True/false</a:t>
                      </a:r>
                      <a:endParaRPr sz="1000">
                        <a:latin typeface="DM Sans"/>
                        <a:ea typeface="DM Sans"/>
                        <a:cs typeface="DM Sans"/>
                        <a:sym typeface="DM Sans"/>
                      </a:endParaRPr>
                    </a:p>
                  </a:txBody>
                  <a:tcPr marT="91425" marB="91425" marR="91425" marL="91425"/>
                </a:tc>
              </a:tr>
              <a:tr h="290550">
                <a:tc vMerge="1"/>
                <a:tc vMerge="1"/>
                <a:tc>
                  <a:txBody>
                    <a:bodyPr/>
                    <a:lstStyle/>
                    <a:p>
                      <a:pPr indent="0" lvl="0" marL="0" rtl="0" algn="l">
                        <a:spcBef>
                          <a:spcPts val="0"/>
                        </a:spcBef>
                        <a:spcAft>
                          <a:spcPts val="0"/>
                        </a:spcAft>
                        <a:buNone/>
                      </a:pPr>
                      <a:r>
                        <a:rPr lang="es" sz="1000">
                          <a:latin typeface="DM Sans"/>
                          <a:ea typeface="DM Sans"/>
                          <a:cs typeface="DM Sans"/>
                          <a:sym typeface="DM Sans"/>
                        </a:rPr>
                        <a:t>Null</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null</a:t>
                      </a:r>
                      <a:endParaRPr sz="1000">
                        <a:latin typeface="DM Sans"/>
                        <a:ea typeface="DM Sans"/>
                        <a:cs typeface="DM Sans"/>
                        <a:sym typeface="DM Sans"/>
                      </a:endParaRPr>
                    </a:p>
                  </a:txBody>
                  <a:tcPr marT="91425" marB="91425" marR="91425" marL="91425"/>
                </a:tc>
              </a:tr>
              <a:tr h="366500">
                <a:tc vMerge="1"/>
                <a:tc vMerge="1"/>
                <a:tc>
                  <a:txBody>
                    <a:bodyPr/>
                    <a:lstStyle/>
                    <a:p>
                      <a:pPr indent="0" lvl="0" marL="0" rtl="0" algn="l">
                        <a:spcBef>
                          <a:spcPts val="0"/>
                        </a:spcBef>
                        <a:spcAft>
                          <a:spcPts val="0"/>
                        </a:spcAft>
                        <a:buNone/>
                      </a:pPr>
                      <a:r>
                        <a:rPr lang="es" sz="1000">
                          <a:latin typeface="DM Sans"/>
                          <a:ea typeface="DM Sans"/>
                          <a:cs typeface="DM Sans"/>
                          <a:sym typeface="DM Sans"/>
                        </a:rPr>
                        <a:t>Undefined</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 especial, contiene undefined.</a:t>
                      </a:r>
                      <a:endParaRPr sz="1000">
                        <a:latin typeface="DM Sans"/>
                        <a:ea typeface="DM Sans"/>
                        <a:cs typeface="DM Sans"/>
                        <a:sym typeface="DM Sans"/>
                      </a:endParaRPr>
                    </a:p>
                  </a:txBody>
                  <a:tcPr marT="91425" marB="91425" marR="91425" marL="91425"/>
                </a:tc>
              </a:tr>
              <a:tr h="640050">
                <a:tc vMerge="1"/>
                <a:tc rowSpan="6">
                  <a:txBody>
                    <a:bodyPr/>
                    <a:lstStyle/>
                    <a:p>
                      <a:pPr indent="0" lvl="0" marL="0" rtl="0" algn="l">
                        <a:spcBef>
                          <a:spcPts val="0"/>
                        </a:spcBef>
                        <a:spcAft>
                          <a:spcPts val="0"/>
                        </a:spcAft>
                        <a:buNone/>
                      </a:pPr>
                      <a:r>
                        <a:rPr b="1" lang="es" sz="1000">
                          <a:latin typeface="DM Sans"/>
                          <a:ea typeface="DM Sans"/>
                          <a:cs typeface="DM Sans"/>
                          <a:sym typeface="DM Sans"/>
                        </a:rPr>
                        <a:t>Tipos objeto </a:t>
                      </a:r>
                      <a:r>
                        <a:rPr lang="es" sz="1000">
                          <a:highlight>
                            <a:srgbClr val="EAFF6A"/>
                          </a:highlight>
                          <a:latin typeface="DM Sans"/>
                          <a:ea typeface="DM Sans"/>
                          <a:cs typeface="DM Sans"/>
                          <a:sym typeface="DM Sans"/>
                        </a:rPr>
                        <a:t>¿qué características comparten?</a:t>
                      </a:r>
                      <a:endParaRPr sz="1000">
                        <a:highlight>
                          <a:srgbClr val="EAFF6A"/>
                        </a:highlight>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Tipos predefinidos de Javascript</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Date (fecha)</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RegExp (expresiones regulares)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Error (datos de error)</a:t>
                      </a:r>
                      <a:endParaRPr sz="1000">
                        <a:latin typeface="DM Sans"/>
                        <a:ea typeface="DM Sans"/>
                        <a:cs typeface="DM Sans"/>
                        <a:sym typeface="DM Sans"/>
                      </a:endParaRPr>
                    </a:p>
                  </a:txBody>
                  <a:tcPr marT="91425" marB="91425" marR="91425" marL="91425"/>
                </a:tc>
              </a:tr>
              <a:tr h="508700">
                <a:tc vMerge="1"/>
                <a:tc vMerge="1"/>
                <a:tc>
                  <a:txBody>
                    <a:bodyPr/>
                    <a:lstStyle/>
                    <a:p>
                      <a:pPr indent="0" lvl="0" marL="0" rtl="0" algn="l">
                        <a:spcBef>
                          <a:spcPts val="0"/>
                        </a:spcBef>
                        <a:spcAft>
                          <a:spcPts val="0"/>
                        </a:spcAft>
                        <a:buNone/>
                      </a:pPr>
                      <a:r>
                        <a:rPr lang="es" sz="1000">
                          <a:latin typeface="DM Sans"/>
                          <a:ea typeface="DM Sans"/>
                          <a:cs typeface="DM Sans"/>
                          <a:sym typeface="DM Sans"/>
                        </a:rPr>
                        <a:t>Tipos definidos por el programador/usuario</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Funciones simples</a:t>
                      </a:r>
                      <a:endParaRPr sz="1000">
                        <a:latin typeface="DM Sans"/>
                        <a:ea typeface="DM Sans"/>
                        <a:cs typeface="DM Sans"/>
                        <a:sym typeface="DM Sans"/>
                      </a:endParaRPr>
                    </a:p>
                    <a:p>
                      <a:pPr indent="0" lvl="0" marL="0" rtl="0" algn="l">
                        <a:spcBef>
                          <a:spcPts val="0"/>
                        </a:spcBef>
                        <a:spcAft>
                          <a:spcPts val="0"/>
                        </a:spcAft>
                        <a:buNone/>
                      </a:pPr>
                      <a:r>
                        <a:rPr lang="es" sz="1000">
                          <a:latin typeface="DM Sans"/>
                          <a:ea typeface="DM Sans"/>
                          <a:cs typeface="DM Sans"/>
                          <a:sym typeface="DM Sans"/>
                        </a:rPr>
                        <a:t>Clases</a:t>
                      </a:r>
                      <a:endParaRPr sz="1000">
                        <a:latin typeface="DM Sans"/>
                        <a:ea typeface="DM Sans"/>
                        <a:cs typeface="DM Sans"/>
                        <a:sym typeface="DM Sans"/>
                      </a:endParaRPr>
                    </a:p>
                  </a:txBody>
                  <a:tcPr marT="91425" marB="91425" marR="91425" marL="91425"/>
                </a:tc>
              </a:tr>
              <a:tr h="609525">
                <a:tc vMerge="1"/>
                <a:tc vMerge="1"/>
                <a:tc>
                  <a:txBody>
                    <a:bodyPr/>
                    <a:lstStyle/>
                    <a:p>
                      <a:pPr indent="0" lvl="0" marL="0" rtl="0" algn="l">
                        <a:spcBef>
                          <a:spcPts val="0"/>
                        </a:spcBef>
                        <a:spcAft>
                          <a:spcPts val="0"/>
                        </a:spcAft>
                        <a:buNone/>
                      </a:pPr>
                      <a:r>
                        <a:rPr lang="es" sz="1000">
                          <a:latin typeface="DM Sans"/>
                          <a:ea typeface="DM Sans"/>
                          <a:cs typeface="DM Sans"/>
                          <a:sym typeface="DM Sans"/>
                        </a:rPr>
                        <a:t>Arrays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Serie de elementos o formación tipo vector o matriz. Lo consideraremos un objeto especial que carece de métodos.</a:t>
                      </a:r>
                      <a:endParaRPr sz="1000">
                        <a:latin typeface="DM Sans"/>
                        <a:ea typeface="DM Sans"/>
                        <a:cs typeface="DM Sans"/>
                        <a:sym typeface="DM Sans"/>
                      </a:endParaRPr>
                    </a:p>
                  </a:txBody>
                  <a:tcPr marT="91425" marB="91425" marR="91425" marL="91425"/>
                </a:tc>
              </a:tr>
              <a:tr h="319550">
                <a:tc vMerge="1"/>
                <a:tc vMerge="1"/>
                <a:tc rowSpan="3">
                  <a:txBody>
                    <a:bodyPr/>
                    <a:lstStyle/>
                    <a:p>
                      <a:pPr indent="0" lvl="0" marL="0" rtl="0" algn="l">
                        <a:spcBef>
                          <a:spcPts val="0"/>
                        </a:spcBef>
                        <a:spcAft>
                          <a:spcPts val="0"/>
                        </a:spcAft>
                        <a:buNone/>
                      </a:pPr>
                      <a:r>
                        <a:rPr lang="es" sz="1000">
                          <a:latin typeface="DM Sans"/>
                          <a:ea typeface="DM Sans"/>
                          <a:cs typeface="DM Sans"/>
                          <a:sym typeface="DM Sans"/>
                        </a:rPr>
                        <a:t>Objetos especiales</a:t>
                      </a:r>
                      <a:endParaRPr sz="1000">
                        <a:latin typeface="DM Sans"/>
                        <a:ea typeface="DM Sans"/>
                        <a:cs typeface="DM Sans"/>
                        <a:sym typeface="DM Sans"/>
                      </a:endParaRPr>
                    </a:p>
                  </a:txBody>
                  <a:tcPr marT="91425" marB="91425" marR="91425" marL="91425" anchor="ctr"/>
                </a:tc>
                <a:tc>
                  <a:txBody>
                    <a:bodyPr/>
                    <a:lstStyle/>
                    <a:p>
                      <a:pPr indent="0" lvl="0" marL="0" rtl="0" algn="l">
                        <a:spcBef>
                          <a:spcPts val="0"/>
                        </a:spcBef>
                        <a:spcAft>
                          <a:spcPts val="0"/>
                        </a:spcAft>
                        <a:buNone/>
                      </a:pPr>
                      <a:r>
                        <a:rPr lang="es" sz="1000">
                          <a:latin typeface="DM Sans"/>
                          <a:ea typeface="DM Sans"/>
                          <a:cs typeface="DM Sans"/>
                          <a:sym typeface="DM Sans"/>
                        </a:rPr>
                        <a:t>Objeto global</a:t>
                      </a:r>
                      <a:endParaRPr sz="1000">
                        <a:latin typeface="DM Sans"/>
                        <a:ea typeface="DM Sans"/>
                        <a:cs typeface="DM Sans"/>
                        <a:sym typeface="DM Sans"/>
                      </a:endParaRPr>
                    </a:p>
                  </a:txBody>
                  <a:tcPr marT="91425" marB="91425" marR="91425" marL="91425"/>
                </a:tc>
              </a:tr>
              <a:tr h="27815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Objeto prototipo</a:t>
                      </a:r>
                      <a:endParaRPr sz="1000">
                        <a:latin typeface="DM Sans"/>
                        <a:ea typeface="DM Sans"/>
                        <a:cs typeface="DM Sans"/>
                        <a:sym typeface="DM Sans"/>
                      </a:endParaRPr>
                    </a:p>
                  </a:txBody>
                  <a:tcPr marT="91425" marB="91425" marR="91425" marL="91425"/>
                </a:tc>
              </a:tr>
              <a:tr h="261200">
                <a:tc vMerge="1"/>
                <a:tc vMerge="1"/>
                <a:tc vMerge="1"/>
                <a:tc>
                  <a:txBody>
                    <a:bodyPr/>
                    <a:lstStyle/>
                    <a:p>
                      <a:pPr indent="0" lvl="0" marL="0" rtl="0" algn="l">
                        <a:spcBef>
                          <a:spcPts val="0"/>
                        </a:spcBef>
                        <a:spcAft>
                          <a:spcPts val="0"/>
                        </a:spcAft>
                        <a:buNone/>
                      </a:pPr>
                      <a:r>
                        <a:rPr lang="es" sz="1000">
                          <a:latin typeface="DM Sans"/>
                          <a:ea typeface="DM Sans"/>
                          <a:cs typeface="DM Sans"/>
                          <a:sym typeface="DM Sans"/>
                        </a:rPr>
                        <a:t>Otros</a:t>
                      </a:r>
                      <a:endParaRPr sz="10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grpSp>
        <p:nvGrpSpPr>
          <p:cNvPr id="893" name="Google Shape;893;p207"/>
          <p:cNvGrpSpPr/>
          <p:nvPr/>
        </p:nvGrpSpPr>
        <p:grpSpPr>
          <a:xfrm>
            <a:off x="473370" y="619431"/>
            <a:ext cx="738905" cy="738905"/>
            <a:chOff x="575612" y="1950748"/>
            <a:chExt cx="431100" cy="431100"/>
          </a:xfrm>
        </p:grpSpPr>
        <p:sp>
          <p:nvSpPr>
            <p:cNvPr id="894" name="Google Shape;894;p20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 name="Google Shape;895;p20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896" name="Google Shape;896;p2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897" name="Google Shape;897;p207"/>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2500">
                <a:solidFill>
                  <a:srgbClr val="D4D4D4"/>
                </a:solidFill>
                <a:latin typeface="DM Sans"/>
                <a:ea typeface="DM Sans"/>
                <a:cs typeface="DM Sans"/>
                <a:sym typeface="DM Sans"/>
              </a:rPr>
              <a:t>Una variable es un </a:t>
            </a:r>
            <a:r>
              <a:rPr b="1" lang="es" sz="2500">
                <a:solidFill>
                  <a:srgbClr val="D4D4D4"/>
                </a:solidFill>
                <a:latin typeface="DM Sans"/>
                <a:ea typeface="DM Sans"/>
                <a:cs typeface="DM Sans"/>
                <a:sym typeface="DM Sans"/>
              </a:rPr>
              <a:t>espacio de memoria</a:t>
            </a:r>
            <a:r>
              <a:rPr lang="es" sz="2500">
                <a:solidFill>
                  <a:srgbClr val="D4D4D4"/>
                </a:solidFill>
                <a:latin typeface="DM Sans"/>
                <a:ea typeface="DM Sans"/>
                <a:cs typeface="DM Sans"/>
                <a:sym typeface="DM Sans"/>
              </a:rPr>
              <a:t> apartado por la computadora, para poder </a:t>
            </a:r>
            <a:r>
              <a:rPr b="1" lang="es" sz="2500">
                <a:solidFill>
                  <a:srgbClr val="D4D4D4"/>
                </a:solidFill>
                <a:latin typeface="DM Sans"/>
                <a:ea typeface="DM Sans"/>
                <a:cs typeface="DM Sans"/>
                <a:sym typeface="DM Sans"/>
              </a:rPr>
              <a:t>guardar un dato. </a:t>
            </a:r>
            <a:endParaRPr b="1" sz="2500">
              <a:solidFill>
                <a:srgbClr val="D4D4D4"/>
              </a:solidFill>
              <a:latin typeface="DM Sans"/>
              <a:ea typeface="DM Sans"/>
              <a:cs typeface="DM Sans"/>
              <a:sym typeface="DM Sans"/>
            </a:endParaRPr>
          </a:p>
        </p:txBody>
      </p:sp>
      <p:sp>
        <p:nvSpPr>
          <p:cNvPr id="898" name="Google Shape;898;p207"/>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grpSp>
        <p:nvGrpSpPr>
          <p:cNvPr id="903" name="Google Shape;903;p208"/>
          <p:cNvGrpSpPr/>
          <p:nvPr/>
        </p:nvGrpSpPr>
        <p:grpSpPr>
          <a:xfrm>
            <a:off x="473370" y="619431"/>
            <a:ext cx="738905" cy="738905"/>
            <a:chOff x="575612" y="1950748"/>
            <a:chExt cx="431100" cy="431100"/>
          </a:xfrm>
        </p:grpSpPr>
        <p:sp>
          <p:nvSpPr>
            <p:cNvPr id="904" name="Google Shape;904;p20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20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906" name="Google Shape;906;p20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a:t>
            </a:r>
            <a:r>
              <a:rPr b="1" lang="es" sz="3500">
                <a:solidFill>
                  <a:srgbClr val="EAFF6A"/>
                </a:solidFill>
                <a:latin typeface="DM Sans"/>
                <a:ea typeface="DM Sans"/>
                <a:cs typeface="DM Sans"/>
                <a:sym typeface="DM Sans"/>
              </a:rPr>
              <a:t> pensar</a:t>
            </a:r>
            <a:endParaRPr b="1" sz="3500">
              <a:solidFill>
                <a:srgbClr val="EAFF6A"/>
              </a:solidFill>
              <a:latin typeface="DM Sans"/>
              <a:ea typeface="DM Sans"/>
              <a:cs typeface="DM Sans"/>
              <a:sym typeface="DM Sans"/>
            </a:endParaRPr>
          </a:p>
        </p:txBody>
      </p:sp>
      <p:sp>
        <p:nvSpPr>
          <p:cNvPr id="907" name="Google Shape;907;p20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D4D4D4"/>
                </a:solidFill>
                <a:latin typeface="DM Sans"/>
                <a:ea typeface="DM Sans"/>
                <a:cs typeface="DM Sans"/>
                <a:sym typeface="DM Sans"/>
              </a:rPr>
              <a:t>U</a:t>
            </a:r>
            <a:r>
              <a:rPr lang="es" sz="2500">
                <a:solidFill>
                  <a:srgbClr val="D4D4D4"/>
                </a:solidFill>
                <a:latin typeface="DM Sans"/>
                <a:ea typeface="DM Sans"/>
                <a:cs typeface="DM Sans"/>
                <a:sym typeface="DM Sans"/>
              </a:rPr>
              <a:t>na variable </a:t>
            </a:r>
            <a:r>
              <a:rPr b="1" lang="es" sz="2500">
                <a:solidFill>
                  <a:srgbClr val="D4D4D4"/>
                </a:solidFill>
                <a:latin typeface="DM Sans"/>
                <a:ea typeface="DM Sans"/>
                <a:cs typeface="DM Sans"/>
                <a:sym typeface="DM Sans"/>
              </a:rPr>
              <a:t>no puede cambiar su valor,</a:t>
            </a:r>
            <a:r>
              <a:rPr lang="es" sz="2500">
                <a:solidFill>
                  <a:srgbClr val="D4D4D4"/>
                </a:solidFill>
                <a:latin typeface="DM Sans"/>
                <a:ea typeface="DM Sans"/>
                <a:cs typeface="DM Sans"/>
                <a:sym typeface="DM Sans"/>
              </a:rPr>
              <a:t> a pesar de que el programa lo necesite. Por consiguiente, no puede reutilizarse. </a:t>
            </a:r>
            <a:endParaRPr b="1" sz="2500">
              <a:solidFill>
                <a:srgbClr val="D4D4D4"/>
              </a:solidFill>
              <a:latin typeface="DM Sans"/>
              <a:ea typeface="DM Sans"/>
              <a:cs typeface="DM Sans"/>
              <a:sym typeface="DM Sans"/>
            </a:endParaRPr>
          </a:p>
        </p:txBody>
      </p:sp>
      <p:sp>
        <p:nvSpPr>
          <p:cNvPr id="908" name="Google Shape;908;p20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mediante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209"/>
          <p:cNvSpPr txBox="1"/>
          <p:nvPr/>
        </p:nvSpPr>
        <p:spPr>
          <a:xfrm>
            <a:off x="14324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Javascript y</a:t>
            </a:r>
            <a:r>
              <a:rPr b="1" lang="es" sz="4000">
                <a:solidFill>
                  <a:schemeClr val="lt1"/>
                </a:solidFill>
                <a:latin typeface="DM Sans"/>
                <a:ea typeface="DM Sans"/>
                <a:cs typeface="DM Sans"/>
                <a:sym typeface="DM Sans"/>
              </a:rPr>
              <a:t> </a:t>
            </a:r>
            <a:r>
              <a:rPr b="1" lang="es" sz="4000">
                <a:solidFill>
                  <a:srgbClr val="EA90FF"/>
                </a:solidFill>
                <a:latin typeface="DM Sans"/>
                <a:ea typeface="DM Sans"/>
                <a:cs typeface="DM Sans"/>
                <a:sym typeface="DM Sans"/>
              </a:rPr>
              <a:t>ES6</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92"/>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2"/>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608" name="Google Shape;608;p192"/>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609" name="Google Shape;609;p192"/>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210"/>
          <p:cNvSpPr txBox="1"/>
          <p:nvPr/>
        </p:nvSpPr>
        <p:spPr>
          <a:xfrm>
            <a:off x="549525" y="782825"/>
            <a:ext cx="5712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ECMAScript?</a:t>
            </a:r>
            <a:endParaRPr b="1" i="0" sz="4000" u="none" cap="none" strike="noStrike">
              <a:solidFill>
                <a:schemeClr val="dk1"/>
              </a:solidFill>
              <a:latin typeface="DM Sans"/>
              <a:ea typeface="DM Sans"/>
              <a:cs typeface="DM Sans"/>
              <a:sym typeface="DM Sans"/>
            </a:endParaRPr>
          </a:p>
        </p:txBody>
      </p:sp>
      <p:pic>
        <p:nvPicPr>
          <p:cNvPr id="919" name="Google Shape;919;p21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920" name="Google Shape;920;p210"/>
          <p:cNvSpPr txBox="1"/>
          <p:nvPr/>
        </p:nvSpPr>
        <p:spPr>
          <a:xfrm>
            <a:off x="601050" y="1885788"/>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 un estándar que se encarga de regir </a:t>
            </a:r>
            <a:r>
              <a:rPr b="1" lang="es" sz="1350">
                <a:latin typeface="DM Sans"/>
                <a:ea typeface="DM Sans"/>
                <a:cs typeface="DM Sans"/>
                <a:sym typeface="DM Sans"/>
              </a:rPr>
              <a:t>cómo debe ser interpretado</a:t>
            </a:r>
            <a:r>
              <a:rPr lang="es" sz="1350">
                <a:latin typeface="DM Sans"/>
                <a:ea typeface="DM Sans"/>
                <a:cs typeface="DM Sans"/>
                <a:sym typeface="DM Sans"/>
              </a:rPr>
              <a:t> el lenguaje de javascript. Con el avance del lenguaje y el crecimiento de los navegadores era necesario establecer un control.</a:t>
            </a:r>
            <a:endParaRPr i="0" sz="1350" u="none" cap="none" strike="noStrike">
              <a:solidFill>
                <a:srgbClr val="000000"/>
              </a:solidFill>
              <a:latin typeface="DM Sans"/>
              <a:ea typeface="DM Sans"/>
              <a:cs typeface="DM Sans"/>
              <a:sym typeface="DM Sans"/>
            </a:endParaRPr>
          </a:p>
        </p:txBody>
      </p:sp>
      <p:pic>
        <p:nvPicPr>
          <p:cNvPr id="921" name="Google Shape;921;p210"/>
          <p:cNvPicPr preferRelativeResize="0"/>
          <p:nvPr/>
        </p:nvPicPr>
        <p:blipFill>
          <a:blip r:embed="rId4">
            <a:alphaModFix/>
          </a:blip>
          <a:stretch>
            <a:fillRect/>
          </a:stretch>
        </p:blipFill>
        <p:spPr>
          <a:xfrm>
            <a:off x="5487000" y="2144413"/>
            <a:ext cx="3475172" cy="1630012"/>
          </a:xfrm>
          <a:prstGeom prst="rect">
            <a:avLst/>
          </a:prstGeom>
          <a:noFill/>
          <a:ln>
            <a:noFill/>
          </a:ln>
        </p:spPr>
      </p:pic>
      <p:sp>
        <p:nvSpPr>
          <p:cNvPr id="922" name="Google Shape;922;p210"/>
          <p:cNvSpPr txBox="1"/>
          <p:nvPr/>
        </p:nvSpPr>
        <p:spPr>
          <a:xfrm>
            <a:off x="601050" y="29015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ECMAScript plantea compatibilidades, nuevas funciones, funciones en desuso y demás en cada uno de sus nuevos releases.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nuevo release (versión) de ECMAScript que sale, se denota por ES+número de release: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ES6, ES7, … , ES11</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1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Algunos cambios importantes de ES6</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21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 y const</a:t>
            </a:r>
            <a:endParaRPr b="1" sz="4000">
              <a:solidFill>
                <a:schemeClr val="dk1"/>
              </a:solidFill>
              <a:latin typeface="DM Sans"/>
              <a:ea typeface="DM Sans"/>
              <a:cs typeface="DM Sans"/>
              <a:sym typeface="DM Sans"/>
            </a:endParaRPr>
          </a:p>
        </p:txBody>
      </p:sp>
      <p:sp>
        <p:nvSpPr>
          <p:cNvPr id="933" name="Google Shape;933;p212"/>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Consolas"/>
                <a:ea typeface="Consolas"/>
                <a:cs typeface="Consolas"/>
                <a:sym typeface="Consolas"/>
              </a:rPr>
              <a:t>let </a:t>
            </a:r>
            <a:r>
              <a:rPr lang="es" sz="1350">
                <a:latin typeface="DM Sans"/>
                <a:ea typeface="DM Sans"/>
                <a:cs typeface="DM Sans"/>
                <a:sym typeface="DM Sans"/>
              </a:rPr>
              <a:t>y</a:t>
            </a:r>
            <a:r>
              <a:rPr lang="es" sz="1350">
                <a:latin typeface="Consolas"/>
                <a:ea typeface="Consolas"/>
                <a:cs typeface="Consolas"/>
                <a:sym typeface="Consolas"/>
              </a:rPr>
              <a:t> const</a:t>
            </a:r>
            <a:r>
              <a:rPr lang="es" sz="1350">
                <a:latin typeface="DM Sans"/>
                <a:ea typeface="DM Sans"/>
                <a:cs typeface="DM Sans"/>
                <a:sym typeface="DM Sans"/>
              </a:rPr>
              <a:t> son dos formas de declarar variables en JavaScript introducidas en ES6 que limitan el ámbito de la variable al bloque en que fue declarada (antes de ES6 esto no era así).</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 sz="1350">
                <a:latin typeface="DM Sans"/>
                <a:ea typeface="DM Sans"/>
                <a:cs typeface="DM Sans"/>
                <a:sym typeface="DM Sans"/>
              </a:rPr>
              <a:t>Es posible que se encuentren con ejemplos y código en internet utilizando la palabra reservada “var” para crear variables. Esta es la manera en que se hacía antes de ES6 ¡y no se recomienda su uso!</a:t>
            </a:r>
            <a:endParaRPr sz="1350">
              <a:latin typeface="DM Sans"/>
              <a:ea typeface="DM Sans"/>
              <a:cs typeface="DM Sans"/>
              <a:sym typeface="DM Sans"/>
            </a:endParaRPr>
          </a:p>
        </p:txBody>
      </p:sp>
      <p:pic>
        <p:nvPicPr>
          <p:cNvPr id="934" name="Google Shape;934;p212"/>
          <p:cNvPicPr preferRelativeResize="0"/>
          <p:nvPr/>
        </p:nvPicPr>
        <p:blipFill>
          <a:blip r:embed="rId3">
            <a:alphaModFix/>
          </a:blip>
          <a:stretch>
            <a:fillRect/>
          </a:stretch>
        </p:blipFill>
        <p:spPr>
          <a:xfrm>
            <a:off x="5633975" y="1441190"/>
            <a:ext cx="2777950" cy="226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2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Let</a:t>
            </a:r>
            <a:endParaRPr b="1" sz="4000">
              <a:solidFill>
                <a:schemeClr val="dk1"/>
              </a:solidFill>
              <a:latin typeface="DM Sans"/>
              <a:ea typeface="DM Sans"/>
              <a:cs typeface="DM Sans"/>
              <a:sym typeface="DM Sans"/>
            </a:endParaRPr>
          </a:p>
        </p:txBody>
      </p:sp>
      <p:sp>
        <p:nvSpPr>
          <p:cNvPr id="940" name="Google Shape;940;p21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Un bloque en JavaScript se puede entender como “lo que queda entre dos llaves”, ya sean definiciones de funciones o bloques</a:t>
            </a:r>
            <a:r>
              <a:rPr lang="es" sz="1350">
                <a:latin typeface="Consolas"/>
                <a:ea typeface="Consolas"/>
                <a:cs typeface="Consolas"/>
                <a:sym typeface="Consolas"/>
              </a:rPr>
              <a:t> if</a:t>
            </a:r>
            <a:r>
              <a:rPr lang="es" sz="1350">
                <a:latin typeface="DM Sans"/>
                <a:ea typeface="DM Sans"/>
                <a:cs typeface="DM Sans"/>
                <a:sym typeface="DM Sans"/>
              </a:rPr>
              <a:t>, </a:t>
            </a:r>
            <a:r>
              <a:rPr lang="es" sz="1350">
                <a:latin typeface="Consolas"/>
                <a:ea typeface="Consolas"/>
                <a:cs typeface="Consolas"/>
                <a:sym typeface="Consolas"/>
              </a:rPr>
              <a:t>while</a:t>
            </a:r>
            <a:r>
              <a:rPr lang="es" sz="1350">
                <a:latin typeface="DM Sans"/>
                <a:ea typeface="DM Sans"/>
                <a:cs typeface="DM Sans"/>
                <a:sym typeface="DM Sans"/>
              </a:rPr>
              <a:t>, </a:t>
            </a:r>
            <a:r>
              <a:rPr lang="es" sz="1350">
                <a:latin typeface="Consolas"/>
                <a:ea typeface="Consolas"/>
                <a:cs typeface="Consolas"/>
                <a:sym typeface="Consolas"/>
              </a:rPr>
              <a:t>for</a:t>
            </a:r>
            <a:r>
              <a:rPr lang="es" sz="1350">
                <a:latin typeface="DM Sans"/>
                <a:ea typeface="DM Sans"/>
                <a:cs typeface="DM Sans"/>
                <a:sym typeface="DM Sans"/>
              </a:rPr>
              <a:t> y loops similares. </a:t>
            </a:r>
            <a:endParaRPr sz="1350">
              <a:latin typeface="DM Sans"/>
              <a:ea typeface="DM Sans"/>
              <a:cs typeface="DM Sans"/>
              <a:sym typeface="DM Sans"/>
            </a:endParaRPr>
          </a:p>
        </p:txBody>
      </p:sp>
      <p:sp>
        <p:nvSpPr>
          <p:cNvPr id="941" name="Google Shape;941;p213"/>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 una variable es declarada con</a:t>
            </a:r>
            <a:r>
              <a:rPr lang="es" sz="1350">
                <a:latin typeface="Consolas"/>
                <a:ea typeface="Consolas"/>
                <a:cs typeface="Consolas"/>
                <a:sym typeface="Consolas"/>
              </a:rPr>
              <a:t> let</a:t>
            </a:r>
            <a:r>
              <a:rPr lang="es" sz="1350">
                <a:solidFill>
                  <a:schemeClr val="dk1"/>
                </a:solidFill>
                <a:latin typeface="DM Sans"/>
                <a:ea typeface="DM Sans"/>
                <a:cs typeface="DM Sans"/>
                <a:sym typeface="DM Sans"/>
              </a:rPr>
              <a:t> en el ámbito global o en el de una función, la variable pertenece al ámbito global o al ámbito de la función respectivamente.</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21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948" name="Google Shape;948;p214"/>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Aquí la variable </a:t>
            </a:r>
            <a:r>
              <a:rPr lang="es" sz="1350">
                <a:latin typeface="Consolas"/>
                <a:ea typeface="Consolas"/>
                <a:cs typeface="Consolas"/>
                <a:sym typeface="Consolas"/>
              </a:rPr>
              <a:t>i </a:t>
            </a:r>
            <a:r>
              <a:rPr lang="es" sz="1350">
                <a:latin typeface="DM Sans"/>
                <a:ea typeface="DM Sans"/>
                <a:cs typeface="DM Sans"/>
                <a:sym typeface="DM Sans"/>
              </a:rPr>
              <a:t>es global y la variable</a:t>
            </a:r>
            <a:r>
              <a:rPr lang="es" sz="1350">
                <a:latin typeface="Consolas"/>
                <a:ea typeface="Consolas"/>
                <a:cs typeface="Consolas"/>
                <a:sym typeface="Consolas"/>
              </a:rPr>
              <a:t> j</a:t>
            </a:r>
            <a:r>
              <a:rPr lang="es" sz="1350">
                <a:latin typeface="DM Sans"/>
                <a:ea typeface="DM Sans"/>
                <a:cs typeface="DM Sans"/>
                <a:sym typeface="DM Sans"/>
              </a:rPr>
              <a:t> es local.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Pero si declaramos una variable con </a:t>
            </a:r>
            <a:r>
              <a:rPr lang="es" sz="1350">
                <a:latin typeface="Consolas"/>
                <a:ea typeface="Consolas"/>
                <a:cs typeface="Consolas"/>
                <a:sym typeface="Consolas"/>
              </a:rPr>
              <a:t>let</a:t>
            </a:r>
            <a:r>
              <a:rPr lang="es" sz="1350">
                <a:latin typeface="DM Sans"/>
                <a:ea typeface="DM Sans"/>
                <a:cs typeface="DM Sans"/>
                <a:sym typeface="DM Sans"/>
              </a:rPr>
              <a:t> dentro un bloque, que a su vez está dentro de una función, la variable pertenece solo a ese bloque.</a:t>
            </a:r>
            <a:endParaRPr sz="1350">
              <a:latin typeface="DM Sans"/>
              <a:ea typeface="DM Sans"/>
              <a:cs typeface="DM Sans"/>
              <a:sym typeface="DM Sans"/>
            </a:endParaRPr>
          </a:p>
        </p:txBody>
      </p:sp>
      <p:pic>
        <p:nvPicPr>
          <p:cNvPr id="949" name="Google Shape;949;p214"/>
          <p:cNvPicPr preferRelativeResize="0"/>
          <p:nvPr/>
        </p:nvPicPr>
        <p:blipFill>
          <a:blip r:embed="rId3">
            <a:alphaModFix/>
          </a:blip>
          <a:stretch>
            <a:fillRect/>
          </a:stretch>
        </p:blipFill>
        <p:spPr>
          <a:xfrm>
            <a:off x="304400" y="492450"/>
            <a:ext cx="3265000" cy="1888063"/>
          </a:xfrm>
          <a:prstGeom prst="rect">
            <a:avLst/>
          </a:prstGeom>
          <a:noFill/>
          <a:ln>
            <a:noFill/>
          </a:ln>
        </p:spPr>
      </p:pic>
      <p:pic>
        <p:nvPicPr>
          <p:cNvPr id="950" name="Google Shape;950;p214"/>
          <p:cNvPicPr preferRelativeResize="0"/>
          <p:nvPr/>
        </p:nvPicPr>
        <p:blipFill>
          <a:blip r:embed="rId4">
            <a:alphaModFix/>
          </a:blip>
          <a:stretch>
            <a:fillRect/>
          </a:stretch>
        </p:blipFill>
        <p:spPr>
          <a:xfrm>
            <a:off x="304400" y="2524665"/>
            <a:ext cx="3224848" cy="21263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21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let</a:t>
            </a:r>
            <a:endParaRPr b="1" sz="4000">
              <a:solidFill>
                <a:schemeClr val="dk1"/>
              </a:solidFill>
              <a:latin typeface="DM Sans"/>
              <a:ea typeface="DM Sans"/>
              <a:cs typeface="DM Sans"/>
              <a:sym typeface="DM Sans"/>
            </a:endParaRPr>
          </a:p>
        </p:txBody>
      </p:sp>
      <p:sp>
        <p:nvSpPr>
          <p:cNvPr id="957" name="Google Shape;957;p215"/>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Fuera del bloque donde se declara con </a:t>
            </a:r>
            <a:r>
              <a:rPr lang="es" sz="1350">
                <a:latin typeface="Consolas"/>
                <a:ea typeface="Consolas"/>
                <a:cs typeface="Consolas"/>
                <a:sym typeface="Consolas"/>
              </a:rPr>
              <a:t>let</a:t>
            </a:r>
            <a:r>
              <a:rPr lang="es" sz="1350">
                <a:latin typeface="DM Sans"/>
                <a:ea typeface="DM Sans"/>
                <a:cs typeface="DM Sans"/>
                <a:sym typeface="DM Sans"/>
              </a:rPr>
              <a:t>, la variable no está definida.</a:t>
            </a:r>
            <a:endParaRPr sz="1350">
              <a:latin typeface="DM Sans"/>
              <a:ea typeface="DM Sans"/>
              <a:cs typeface="DM Sans"/>
              <a:sym typeface="DM Sans"/>
            </a:endParaRPr>
          </a:p>
        </p:txBody>
      </p:sp>
      <p:pic>
        <p:nvPicPr>
          <p:cNvPr id="958" name="Google Shape;958;p215"/>
          <p:cNvPicPr preferRelativeResize="0"/>
          <p:nvPr/>
        </p:nvPicPr>
        <p:blipFill rotWithShape="1">
          <a:blip r:embed="rId3">
            <a:alphaModFix/>
          </a:blip>
          <a:srcRect b="0" l="0" r="9518" t="0"/>
          <a:stretch/>
        </p:blipFill>
        <p:spPr>
          <a:xfrm>
            <a:off x="251250" y="1587013"/>
            <a:ext cx="3138624" cy="196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2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Const</a:t>
            </a:r>
            <a:endParaRPr b="1" sz="4000">
              <a:solidFill>
                <a:schemeClr val="dk1"/>
              </a:solidFill>
              <a:latin typeface="DM Sans"/>
              <a:ea typeface="DM Sans"/>
              <a:cs typeface="DM Sans"/>
              <a:sym typeface="DM Sans"/>
            </a:endParaRPr>
          </a:p>
        </p:txBody>
      </p:sp>
      <p:sp>
        <p:nvSpPr>
          <p:cNvPr id="964" name="Google Shape;964;p216"/>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solidFill>
                  <a:schemeClr val="dk1"/>
                </a:solidFill>
                <a:latin typeface="DM Sans"/>
                <a:ea typeface="DM Sans"/>
                <a:cs typeface="DM Sans"/>
                <a:sym typeface="DM Sans"/>
              </a:rPr>
              <a:t>Al igual que con </a:t>
            </a:r>
            <a:r>
              <a:rPr lang="es" sz="1350">
                <a:solidFill>
                  <a:schemeClr val="dk1"/>
                </a:solidFill>
                <a:latin typeface="Consolas"/>
                <a:ea typeface="Consolas"/>
                <a:cs typeface="Consolas"/>
                <a:sym typeface="Consolas"/>
              </a:rPr>
              <a:t>let</a:t>
            </a:r>
            <a:r>
              <a:rPr lang="es" sz="1350">
                <a:solidFill>
                  <a:schemeClr val="dk1"/>
                </a:solidFill>
                <a:latin typeface="DM Sans"/>
                <a:ea typeface="DM Sans"/>
                <a:cs typeface="DM Sans"/>
                <a:sym typeface="DM Sans"/>
              </a:rPr>
              <a:t>, el ámbito (scope) para una variable declarada con </a:t>
            </a:r>
            <a:r>
              <a:rPr lang="es" sz="1350">
                <a:solidFill>
                  <a:schemeClr val="dk1"/>
                </a:solidFill>
                <a:latin typeface="Consolas"/>
                <a:ea typeface="Consolas"/>
                <a:cs typeface="Consolas"/>
                <a:sym typeface="Consolas"/>
              </a:rPr>
              <a:t>const </a:t>
            </a:r>
            <a:r>
              <a:rPr lang="es" sz="1350">
                <a:solidFill>
                  <a:schemeClr val="dk1"/>
                </a:solidFill>
                <a:latin typeface="DM Sans"/>
                <a:ea typeface="DM Sans"/>
                <a:cs typeface="DM Sans"/>
                <a:sym typeface="DM Sans"/>
              </a:rPr>
              <a:t>es el bloque. </a:t>
            </a:r>
            <a:endParaRPr sz="1350">
              <a:solidFill>
                <a:schemeClr val="dk1"/>
              </a:solidFill>
              <a:latin typeface="DM Sans"/>
              <a:ea typeface="DM Sans"/>
              <a:cs typeface="DM Sans"/>
              <a:sym typeface="DM Sans"/>
            </a:endParaRPr>
          </a:p>
        </p:txBody>
      </p:sp>
      <p:sp>
        <p:nvSpPr>
          <p:cNvPr id="965" name="Google Shape;965;p216"/>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Sin embargo,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además prohíbe la reasignación de valores (</a:t>
            </a:r>
            <a:r>
              <a:rPr lang="es" sz="1350">
                <a:solidFill>
                  <a:schemeClr val="dk1"/>
                </a:solidFill>
                <a:latin typeface="Consolas"/>
                <a:ea typeface="Consolas"/>
                <a:cs typeface="Consolas"/>
                <a:sym typeface="Consolas"/>
              </a:rPr>
              <a:t>const</a:t>
            </a:r>
            <a:r>
              <a:rPr lang="es" sz="1350">
                <a:solidFill>
                  <a:schemeClr val="dk1"/>
                </a:solidFill>
                <a:latin typeface="DM Sans"/>
                <a:ea typeface="DM Sans"/>
                <a:cs typeface="DM Sans"/>
                <a:sym typeface="DM Sans"/>
              </a:rPr>
              <a:t> viene de constant).</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21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const</a:t>
            </a:r>
            <a:endParaRPr b="1" sz="4000">
              <a:solidFill>
                <a:schemeClr val="dk1"/>
              </a:solidFill>
              <a:latin typeface="DM Sans"/>
              <a:ea typeface="DM Sans"/>
              <a:cs typeface="DM Sans"/>
              <a:sym typeface="DM Sans"/>
            </a:endParaRPr>
          </a:p>
        </p:txBody>
      </p:sp>
      <p:sp>
        <p:nvSpPr>
          <p:cNvPr id="972" name="Google Shape;972;p217"/>
          <p:cNvSpPr txBox="1"/>
          <p:nvPr/>
        </p:nvSpPr>
        <p:spPr>
          <a:xfrm>
            <a:off x="3649500" y="2211613"/>
            <a:ext cx="49872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Si se intenta reasignar una constante se obtendrá un error.</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973" name="Google Shape;973;p217"/>
          <p:cNvPicPr preferRelativeResize="0"/>
          <p:nvPr/>
        </p:nvPicPr>
        <p:blipFill rotWithShape="1">
          <a:blip r:embed="rId3">
            <a:alphaModFix/>
          </a:blip>
          <a:srcRect b="0" l="0" r="9518" t="0"/>
          <a:stretch/>
        </p:blipFill>
        <p:spPr>
          <a:xfrm>
            <a:off x="177600" y="1798638"/>
            <a:ext cx="3288225" cy="154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2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Mutabilidad y const</a:t>
            </a:r>
            <a:endParaRPr b="1" sz="4000">
              <a:solidFill>
                <a:srgbClr val="EAFF6A"/>
              </a:solidFill>
              <a:latin typeface="DM Sans"/>
              <a:ea typeface="DM Sans"/>
              <a:cs typeface="DM Sans"/>
              <a:sym typeface="DM Sans"/>
            </a:endParaRPr>
          </a:p>
        </p:txBody>
      </p:sp>
      <p:sp>
        <p:nvSpPr>
          <p:cNvPr id="979" name="Google Shape;979;p218"/>
          <p:cNvSpPr txBox="1"/>
          <p:nvPr/>
        </p:nvSpPr>
        <p:spPr>
          <a:xfrm>
            <a:off x="473350" y="1473700"/>
            <a:ext cx="78390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Mientras que con</a:t>
            </a:r>
            <a:r>
              <a:rPr lang="es" sz="2000">
                <a:solidFill>
                  <a:schemeClr val="lt1"/>
                </a:solidFill>
                <a:latin typeface="Consolas"/>
                <a:ea typeface="Consolas"/>
                <a:cs typeface="Consolas"/>
                <a:sym typeface="Consolas"/>
              </a:rPr>
              <a:t> let</a:t>
            </a:r>
            <a:r>
              <a:rPr lang="es" sz="2000">
                <a:solidFill>
                  <a:schemeClr val="lt1"/>
                </a:solidFill>
                <a:latin typeface="DM Sans"/>
                <a:ea typeface="DM Sans"/>
                <a:cs typeface="DM Sans"/>
                <a:sym typeface="DM Sans"/>
              </a:rPr>
              <a:t> una variable puede ser reasignada, con</a:t>
            </a:r>
            <a:r>
              <a:rPr lang="es" sz="2000">
                <a:solidFill>
                  <a:schemeClr val="lt1"/>
                </a:solidFill>
                <a:latin typeface="Consolas"/>
                <a:ea typeface="Consolas"/>
                <a:cs typeface="Consolas"/>
                <a:sym typeface="Consolas"/>
              </a:rPr>
              <a:t> const</a:t>
            </a:r>
            <a:r>
              <a:rPr lang="es" sz="2000">
                <a:solidFill>
                  <a:schemeClr val="lt1"/>
                </a:solidFill>
                <a:latin typeface="DM Sans"/>
                <a:ea typeface="DM Sans"/>
                <a:cs typeface="DM Sans"/>
                <a:sym typeface="DM Sans"/>
              </a:rPr>
              <a:t> no es posible.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se intenta reasignar una constante se obtendrá un error tipo TypeError.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Pero que no se puedan reasignar no significa que sean inmutables. </a:t>
            </a:r>
            <a:endParaRPr sz="2000">
              <a:solidFill>
                <a:schemeClr val="lt1"/>
              </a:solidFill>
              <a:latin typeface="DM Sans"/>
              <a:ea typeface="DM Sans"/>
              <a:cs typeface="DM Sans"/>
              <a:sym typeface="DM Sans"/>
            </a:endParaRPr>
          </a:p>
          <a:p>
            <a:pPr indent="-355600" lvl="0" marL="457200" marR="0" rtl="0" algn="l">
              <a:lnSpc>
                <a:spcPct val="100000"/>
              </a:lnSpc>
              <a:spcBef>
                <a:spcPts val="0"/>
              </a:spcBef>
              <a:spcAft>
                <a:spcPts val="0"/>
              </a:spcAft>
              <a:buClr>
                <a:schemeClr val="accent6"/>
              </a:buClr>
              <a:buSzPts val="2000"/>
              <a:buFont typeface="DM Sans"/>
              <a:buChar char="✓"/>
            </a:pPr>
            <a:r>
              <a:rPr lang="es" sz="2000">
                <a:solidFill>
                  <a:schemeClr val="lt1"/>
                </a:solidFill>
                <a:latin typeface="DM Sans"/>
                <a:ea typeface="DM Sans"/>
                <a:cs typeface="DM Sans"/>
                <a:sym typeface="DM Sans"/>
              </a:rPr>
              <a:t>Si el valor de una constante es algo "mutable", como un array o un objeto, se pueden cambiar los valores internos de sus elementos.</a:t>
            </a:r>
            <a:endParaRPr sz="20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rPr lang="es" sz="2000">
                <a:solidFill>
                  <a:schemeClr val="lt1"/>
                </a:solidFill>
                <a:latin typeface="DM Sans"/>
                <a:ea typeface="DM Sans"/>
                <a:cs typeface="DM Sans"/>
                <a:sym typeface="DM Sans"/>
              </a:rPr>
              <a:t>NO REASIGNABLE ≠ INMUTABLE</a:t>
            </a:r>
            <a:endParaRPr sz="2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21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985" name="Google Shape;985;p219"/>
          <p:cNvSpPr txBox="1"/>
          <p:nvPr/>
        </p:nvSpPr>
        <p:spPr>
          <a:xfrm>
            <a:off x="473350" y="1626100"/>
            <a:ext cx="7169400" cy="36480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string. Intentamos cambiar el valor de dicha string. </a:t>
            </a:r>
            <a:r>
              <a:rPr b="1" lang="es" sz="2500">
                <a:solidFill>
                  <a:srgbClr val="B7B7B7"/>
                </a:solidFill>
                <a:latin typeface="DM Sans"/>
                <a:ea typeface="DM Sans"/>
                <a:cs typeface="DM Sans"/>
                <a:sym typeface="DM Sans"/>
              </a:rPr>
              <a:t>¿Es posible?</a:t>
            </a:r>
            <a:endParaRPr b="1"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Se declara una constante de tipo Array&lt;number&gt;. Intentamos cambiar el último y el primer elemento. </a:t>
            </a:r>
            <a:r>
              <a:rPr b="1" lang="es" sz="2500">
                <a:solidFill>
                  <a:srgbClr val="B7B7B7"/>
                </a:solidFill>
                <a:latin typeface="DM Sans"/>
                <a:ea typeface="DM Sans"/>
                <a:cs typeface="DM Sans"/>
                <a:sym typeface="DM Sans"/>
              </a:rPr>
              <a:t>¿Es posible?</a:t>
            </a:r>
            <a:r>
              <a:rPr lang="es" sz="2500">
                <a:solidFill>
                  <a:srgbClr val="B7B7B7"/>
                </a:solidFill>
                <a:latin typeface="DM Sans"/>
                <a:ea typeface="DM Sans"/>
                <a:cs typeface="DM Sans"/>
                <a:sym typeface="DM Sans"/>
              </a:rPr>
              <a:t> </a:t>
            </a:r>
            <a:r>
              <a:rPr b="1" lang="es" sz="2500">
                <a:solidFill>
                  <a:srgbClr val="B7B7B7"/>
                </a:solidFill>
                <a:latin typeface="DM Sans"/>
                <a:ea typeface="DM Sans"/>
                <a:cs typeface="DM Sans"/>
                <a:sym typeface="DM Sans"/>
              </a:rPr>
              <a:t>¿Por qué?</a:t>
            </a:r>
            <a:endParaRPr b="1"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986" name="Google Shape;986;p219"/>
          <p:cNvGrpSpPr/>
          <p:nvPr/>
        </p:nvGrpSpPr>
        <p:grpSpPr>
          <a:xfrm>
            <a:off x="473351" y="619523"/>
            <a:ext cx="738900" cy="738900"/>
            <a:chOff x="473351" y="619523"/>
            <a:chExt cx="738900" cy="738900"/>
          </a:xfrm>
        </p:grpSpPr>
        <p:sp>
          <p:nvSpPr>
            <p:cNvPr id="987" name="Google Shape;987;p21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8" name="Google Shape;988;p21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93"/>
          <p:cNvSpPr txBox="1"/>
          <p:nvPr/>
        </p:nvSpPr>
        <p:spPr>
          <a:xfrm>
            <a:off x="1404863" y="14002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grpSp>
        <p:nvGrpSpPr>
          <p:cNvPr id="615" name="Google Shape;615;p193"/>
          <p:cNvGrpSpPr/>
          <p:nvPr/>
        </p:nvGrpSpPr>
        <p:grpSpPr>
          <a:xfrm>
            <a:off x="3272500" y="3631650"/>
            <a:ext cx="2232300" cy="492600"/>
            <a:chOff x="3272500" y="3631650"/>
            <a:chExt cx="2232300" cy="492600"/>
          </a:xfrm>
        </p:grpSpPr>
        <p:sp>
          <p:nvSpPr>
            <p:cNvPr id="616" name="Google Shape;616;p193"/>
            <p:cNvSpPr/>
            <p:nvPr/>
          </p:nvSpPr>
          <p:spPr>
            <a:xfrm>
              <a:off x="3272500" y="3631650"/>
              <a:ext cx="22323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3"/>
            <p:cNvSpPr txBox="1"/>
            <p:nvPr/>
          </p:nvSpPr>
          <p:spPr>
            <a:xfrm>
              <a:off x="3396775" y="3631650"/>
              <a:ext cx="192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Mirá la clase 0</a:t>
              </a:r>
              <a:endParaRPr sz="2000">
                <a:solidFill>
                  <a:schemeClr val="lt1"/>
                </a:solidFill>
                <a:latin typeface="DM Sans"/>
                <a:ea typeface="DM Sans"/>
                <a:cs typeface="DM Sans"/>
                <a:sym typeface="DM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2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94" name="Google Shape;994;p220"/>
          <p:cNvPicPr preferRelativeResize="0"/>
          <p:nvPr/>
        </p:nvPicPr>
        <p:blipFill rotWithShape="1">
          <a:blip r:embed="rId4">
            <a:alphaModFix/>
          </a:blip>
          <a:srcRect b="0" l="0" r="0" t="0"/>
          <a:stretch/>
        </p:blipFill>
        <p:spPr>
          <a:xfrm>
            <a:off x="7585801" y="4691175"/>
            <a:ext cx="1150750" cy="267575"/>
          </a:xfrm>
          <a:prstGeom prst="rect">
            <a:avLst/>
          </a:prstGeom>
          <a:noFill/>
          <a:ln>
            <a:noFill/>
          </a:ln>
        </p:spPr>
      </p:pic>
      <p:sp>
        <p:nvSpPr>
          <p:cNvPr id="995" name="Google Shape;995;p22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Ejemplo de mutabilidad</a:t>
            </a:r>
            <a:endParaRPr b="1" sz="4000">
              <a:solidFill>
                <a:schemeClr val="dk1"/>
              </a:solidFill>
              <a:latin typeface="DM Sans"/>
              <a:ea typeface="DM Sans"/>
              <a:cs typeface="DM Sans"/>
              <a:sym typeface="DM Sans"/>
            </a:endParaRPr>
          </a:p>
        </p:txBody>
      </p:sp>
      <p:grpSp>
        <p:nvGrpSpPr>
          <p:cNvPr id="996" name="Google Shape;996;p220"/>
          <p:cNvGrpSpPr/>
          <p:nvPr/>
        </p:nvGrpSpPr>
        <p:grpSpPr>
          <a:xfrm>
            <a:off x="1317550" y="1517050"/>
            <a:ext cx="6051699" cy="3301200"/>
            <a:chOff x="1000425" y="1517050"/>
            <a:chExt cx="6051699" cy="3301200"/>
          </a:xfrm>
        </p:grpSpPr>
        <p:pic>
          <p:nvPicPr>
            <p:cNvPr id="997" name="Google Shape;997;p220"/>
            <p:cNvPicPr preferRelativeResize="0"/>
            <p:nvPr/>
          </p:nvPicPr>
          <p:blipFill>
            <a:blip r:embed="rId5">
              <a:alphaModFix/>
            </a:blip>
            <a:stretch>
              <a:fillRect/>
            </a:stretch>
          </p:blipFill>
          <p:spPr>
            <a:xfrm>
              <a:off x="1000425" y="1517050"/>
              <a:ext cx="3301200" cy="3301200"/>
            </a:xfrm>
            <a:prstGeom prst="rect">
              <a:avLst/>
            </a:prstGeom>
            <a:noFill/>
            <a:ln>
              <a:noFill/>
            </a:ln>
          </p:spPr>
        </p:pic>
        <p:pic>
          <p:nvPicPr>
            <p:cNvPr id="998" name="Google Shape;998;p220"/>
            <p:cNvPicPr preferRelativeResize="0"/>
            <p:nvPr/>
          </p:nvPicPr>
          <p:blipFill>
            <a:blip r:embed="rId6">
              <a:alphaModFix/>
            </a:blip>
            <a:stretch>
              <a:fillRect/>
            </a:stretch>
          </p:blipFill>
          <p:spPr>
            <a:xfrm>
              <a:off x="2868125" y="3720425"/>
              <a:ext cx="4183999" cy="908975"/>
            </a:xfrm>
            <a:prstGeom prst="rect">
              <a:avLst/>
            </a:prstGeom>
            <a:noFill/>
            <a:ln>
              <a:noFill/>
            </a:ln>
          </p:spPr>
        </p:pic>
        <p:pic>
          <p:nvPicPr>
            <p:cNvPr id="999" name="Google Shape;999;p220"/>
            <p:cNvPicPr preferRelativeResize="0"/>
            <p:nvPr/>
          </p:nvPicPr>
          <p:blipFill>
            <a:blip r:embed="rId7">
              <a:alphaModFix/>
            </a:blip>
            <a:stretch>
              <a:fillRect/>
            </a:stretch>
          </p:blipFill>
          <p:spPr>
            <a:xfrm>
              <a:off x="2868150" y="1862075"/>
              <a:ext cx="4183959" cy="90897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221"/>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Funciones </a:t>
            </a:r>
            <a:r>
              <a:rPr b="1" lang="es" sz="4000">
                <a:solidFill>
                  <a:schemeClr val="lt1"/>
                </a:solidFill>
                <a:latin typeface="DM Sans"/>
                <a:ea typeface="DM Sans"/>
                <a:cs typeface="DM Sans"/>
                <a:sym typeface="DM Sans"/>
              </a:rPr>
              <a:t>en Javascript</a:t>
            </a:r>
            <a:endParaRPr b="1" i="0" sz="4000" u="none" cap="none" strike="noStrike">
              <a:solidFill>
                <a:schemeClr val="lt1"/>
              </a:solidFill>
              <a:highlight>
                <a:schemeClr val="lt1"/>
              </a:highlight>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22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una función?</a:t>
            </a:r>
            <a:endParaRPr b="1" sz="4000">
              <a:solidFill>
                <a:schemeClr val="dk1"/>
              </a:solidFill>
              <a:latin typeface="DM Sans"/>
              <a:ea typeface="DM Sans"/>
              <a:cs typeface="DM Sans"/>
              <a:sym typeface="DM Sans"/>
            </a:endParaRPr>
          </a:p>
        </p:txBody>
      </p:sp>
      <p:sp>
        <p:nvSpPr>
          <p:cNvPr id="1010" name="Google Shape;1010;p222"/>
          <p:cNvSpPr txBox="1"/>
          <p:nvPr/>
        </p:nvSpPr>
        <p:spPr>
          <a:xfrm>
            <a:off x="457725" y="25164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Son bloques de instrucciones que trabajan sobre un scope interno (conocido como scope local). Pueden encontrarse en su sintaxis básica o en su notación flecha.</a:t>
            </a:r>
            <a:endParaRPr sz="1350">
              <a:latin typeface="DM Sans"/>
              <a:ea typeface="DM Sans"/>
              <a:cs typeface="DM Sans"/>
              <a:sym typeface="DM Sans"/>
            </a:endParaRPr>
          </a:p>
        </p:txBody>
      </p:sp>
      <p:pic>
        <p:nvPicPr>
          <p:cNvPr id="1011" name="Google Shape;1011;p222"/>
          <p:cNvPicPr preferRelativeResize="0"/>
          <p:nvPr/>
        </p:nvPicPr>
        <p:blipFill>
          <a:blip r:embed="rId3">
            <a:alphaModFix/>
          </a:blip>
          <a:stretch>
            <a:fillRect/>
          </a:stretch>
        </p:blipFill>
        <p:spPr>
          <a:xfrm>
            <a:off x="5719100" y="1636088"/>
            <a:ext cx="2923974" cy="18713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22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017" name="Google Shape;1017;p223"/>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rgbClr val="B7B7B7"/>
              </a:buClr>
              <a:buSzPts val="2500"/>
              <a:buFont typeface="Helvetica Neue"/>
              <a:buChar char="●"/>
            </a:pPr>
            <a:r>
              <a:rPr lang="es" sz="2500">
                <a:solidFill>
                  <a:srgbClr val="B7B7B7"/>
                </a:solidFill>
                <a:latin typeface="DM Sans"/>
                <a:ea typeface="DM Sans"/>
                <a:cs typeface="DM Sans"/>
                <a:sym typeface="DM Sans"/>
              </a:rPr>
              <a:t>Realizar una función con estructura básica. Se destacarán los elementos y un caso de uso.</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rgbClr val="B7B7B7"/>
              </a:buClr>
              <a:buSzPts val="2500"/>
              <a:buFont typeface="DM Sans"/>
              <a:buChar char="●"/>
            </a:pPr>
            <a:r>
              <a:rPr lang="es" sz="2500">
                <a:solidFill>
                  <a:srgbClr val="B7B7B7"/>
                </a:solidFill>
                <a:latin typeface="DM Sans"/>
                <a:ea typeface="DM Sans"/>
                <a:cs typeface="DM Sans"/>
                <a:sym typeface="DM Sans"/>
              </a:rPr>
              <a:t>Realizar la misma función con estructura flecha. Se destacarán las diferencias.</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1018" name="Google Shape;1018;p223"/>
          <p:cNvGrpSpPr/>
          <p:nvPr/>
        </p:nvGrpSpPr>
        <p:grpSpPr>
          <a:xfrm>
            <a:off x="473351" y="619523"/>
            <a:ext cx="738900" cy="738900"/>
            <a:chOff x="473351" y="619523"/>
            <a:chExt cx="738900" cy="738900"/>
          </a:xfrm>
        </p:grpSpPr>
        <p:sp>
          <p:nvSpPr>
            <p:cNvPr id="1019" name="Google Shape;1019;p2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0" name="Google Shape;1020;p223"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224"/>
          <p:cNvSpPr txBox="1"/>
          <p:nvPr/>
        </p:nvSpPr>
        <p:spPr>
          <a:xfrm>
            <a:off x="614150" y="345975"/>
            <a:ext cx="7907100" cy="1154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Ejemplos de los diferentes tipos de funciones</a:t>
            </a:r>
            <a:endParaRPr b="1" sz="3500">
              <a:solidFill>
                <a:schemeClr val="lt1"/>
              </a:solidFill>
              <a:latin typeface="DM Sans"/>
              <a:ea typeface="DM Sans"/>
              <a:cs typeface="DM Sans"/>
              <a:sym typeface="DM Sans"/>
            </a:endParaRPr>
          </a:p>
        </p:txBody>
      </p:sp>
      <p:pic>
        <p:nvPicPr>
          <p:cNvPr id="1026" name="Google Shape;1026;p224"/>
          <p:cNvPicPr preferRelativeResize="0"/>
          <p:nvPr/>
        </p:nvPicPr>
        <p:blipFill>
          <a:blip r:embed="rId3">
            <a:alphaModFix/>
          </a:blip>
          <a:stretch>
            <a:fillRect/>
          </a:stretch>
        </p:blipFill>
        <p:spPr>
          <a:xfrm>
            <a:off x="1707450" y="1436750"/>
            <a:ext cx="5885325" cy="3371275"/>
          </a:xfrm>
          <a:prstGeom prst="rect">
            <a:avLst/>
          </a:prstGeom>
          <a:noFill/>
          <a:ln>
            <a:noFill/>
          </a:ln>
        </p:spPr>
      </p:pic>
      <p:sp>
        <p:nvSpPr>
          <p:cNvPr id="1027" name="Google Shape;1027;p224"/>
          <p:cNvSpPr/>
          <p:nvPr/>
        </p:nvSpPr>
        <p:spPr>
          <a:xfrm>
            <a:off x="2038528" y="1771209"/>
            <a:ext cx="18489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4"/>
          <p:cNvSpPr/>
          <p:nvPr/>
        </p:nvSpPr>
        <p:spPr>
          <a:xfrm>
            <a:off x="2038528" y="3203357"/>
            <a:ext cx="1984800" cy="13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4"/>
          <p:cNvSpPr/>
          <p:nvPr/>
        </p:nvSpPr>
        <p:spPr>
          <a:xfrm>
            <a:off x="5104349" y="2204555"/>
            <a:ext cx="22410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4"/>
          <p:cNvSpPr/>
          <p:nvPr/>
        </p:nvSpPr>
        <p:spPr>
          <a:xfrm>
            <a:off x="5213889" y="3854977"/>
            <a:ext cx="2131500" cy="1305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grpSp>
        <p:nvGrpSpPr>
          <p:cNvPr id="1035" name="Google Shape;1035;p225"/>
          <p:cNvGrpSpPr/>
          <p:nvPr/>
        </p:nvGrpSpPr>
        <p:grpSpPr>
          <a:xfrm>
            <a:off x="457338" y="468286"/>
            <a:ext cx="431100" cy="431100"/>
            <a:chOff x="4616400" y="1950761"/>
            <a:chExt cx="431100" cy="431100"/>
          </a:xfrm>
        </p:grpSpPr>
        <p:sp>
          <p:nvSpPr>
            <p:cNvPr id="1036" name="Google Shape;1036;p225"/>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7" name="Google Shape;1037;p225"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1038" name="Google Shape;1038;p225"/>
          <p:cNvSpPr txBox="1"/>
          <p:nvPr/>
        </p:nvSpPr>
        <p:spPr>
          <a:xfrm>
            <a:off x="457350" y="1820575"/>
            <a:ext cx="71694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La función flecha permite un return implícito, lo cual permite utilizar instrucciones sin llaves. Esto sólo es posible si la función tiene </a:t>
            </a:r>
            <a:r>
              <a:rPr b="1" lang="es" sz="2000">
                <a:solidFill>
                  <a:schemeClr val="lt1"/>
                </a:solidFill>
                <a:latin typeface="DM Sans"/>
                <a:ea typeface="DM Sans"/>
                <a:cs typeface="DM Sans"/>
                <a:sym typeface="DM Sans"/>
              </a:rPr>
              <a:t>una instrucción</a:t>
            </a:r>
            <a:r>
              <a:rPr lang="es" sz="2000">
                <a:solidFill>
                  <a:schemeClr val="lt1"/>
                </a:solidFill>
                <a:latin typeface="DM Sans"/>
                <a:ea typeface="DM Sans"/>
                <a:cs typeface="DM Sans"/>
                <a:sym typeface="DM Sans"/>
              </a:rPr>
              <a:t>. Verás muchas de estas en un ambiente laboral.</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rPr lang="es" sz="2000">
                <a:solidFill>
                  <a:schemeClr val="lt1"/>
                </a:solidFill>
                <a:latin typeface="DM Sans"/>
                <a:ea typeface="DM Sans"/>
                <a:cs typeface="DM Sans"/>
                <a:sym typeface="DM Sans"/>
              </a:rPr>
              <a:t>Si la función flecha sólo tiene un argumento, no es necesario encerrar el parámetro en un paréntesis. Esto sólo es necesario al utilizar dos argumentos o más.</a:t>
            </a:r>
            <a:endParaRPr sz="2000">
              <a:solidFill>
                <a:schemeClr val="lt1"/>
              </a:solidFill>
              <a:latin typeface="DM Sans"/>
              <a:ea typeface="DM Sans"/>
              <a:cs typeface="DM Sans"/>
              <a:sym typeface="DM Sans"/>
            </a:endParaRPr>
          </a:p>
        </p:txBody>
      </p:sp>
      <p:sp>
        <p:nvSpPr>
          <p:cNvPr id="1039" name="Google Shape;1039;p22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Contenido destacado</a:t>
            </a:r>
            <a:endParaRPr b="1" sz="4000">
              <a:solidFill>
                <a:srgbClr val="EAFF6A"/>
              </a:solidFill>
              <a:latin typeface="DM Sans"/>
              <a:ea typeface="DM Sans"/>
              <a:cs typeface="DM Sans"/>
              <a:sym typeface="DM Sans"/>
            </a:endParaRPr>
          </a:p>
        </p:txBody>
      </p:sp>
      <p:sp>
        <p:nvSpPr>
          <p:cNvPr id="1040" name="Google Shape;1040;p22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2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Scopes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2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Scopes</a:t>
            </a:r>
            <a:endParaRPr b="1" i="0" sz="4000" u="none" cap="none" strike="noStrike">
              <a:solidFill>
                <a:schemeClr val="dk1"/>
              </a:solidFill>
              <a:latin typeface="DM Sans"/>
              <a:ea typeface="DM Sans"/>
              <a:cs typeface="DM Sans"/>
              <a:sym typeface="DM Sans"/>
            </a:endParaRPr>
          </a:p>
        </p:txBody>
      </p:sp>
      <p:sp>
        <p:nvSpPr>
          <p:cNvPr id="1051" name="Google Shape;1051;p22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scope define el alcance de una variable o constante a un cierto contexto. Esto permite utilizar el mismo nombre para diferentes variables, sin confundir al computador.</a:t>
            </a:r>
            <a:endParaRPr b="0" i="0" sz="1350" u="none" cap="none" strike="noStrike">
              <a:solidFill>
                <a:srgbClr val="000000"/>
              </a:solidFill>
              <a:latin typeface="DM Sans"/>
              <a:ea typeface="DM Sans"/>
              <a:cs typeface="DM Sans"/>
              <a:sym typeface="DM Sans"/>
            </a:endParaRPr>
          </a:p>
        </p:txBody>
      </p:sp>
      <p:sp>
        <p:nvSpPr>
          <p:cNvPr id="1052" name="Google Shape;1052;p22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a:t>
            </a:r>
            <a:r>
              <a:rPr b="1" lang="es" sz="1350">
                <a:latin typeface="DM Sans"/>
                <a:ea typeface="DM Sans"/>
                <a:cs typeface="DM Sans"/>
                <a:sym typeface="DM Sans"/>
              </a:rPr>
              <a:t>scope global</a:t>
            </a:r>
            <a:r>
              <a:rPr lang="es" sz="1350">
                <a:latin typeface="DM Sans"/>
                <a:ea typeface="DM Sans"/>
                <a:cs typeface="DM Sans"/>
                <a:sym typeface="DM Sans"/>
              </a:rPr>
              <a:t> afectará a todo el nivel del archivo en el que trabajemos, mientras que el </a:t>
            </a:r>
            <a:r>
              <a:rPr b="1" lang="es" sz="1350">
                <a:latin typeface="DM Sans"/>
                <a:ea typeface="DM Sans"/>
                <a:cs typeface="DM Sans"/>
                <a:sym typeface="DM Sans"/>
              </a:rPr>
              <a:t>scope local</a:t>
            </a:r>
            <a:r>
              <a:rPr lang="es" sz="1350">
                <a:latin typeface="DM Sans"/>
                <a:ea typeface="DM Sans"/>
                <a:cs typeface="DM Sans"/>
                <a:sym typeface="DM Sans"/>
              </a:rPr>
              <a:t> afectará a la función o bloque en el que esté declarado.</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2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58" name="Google Shape;1058;p228"/>
          <p:cNvSpPr txBox="1"/>
          <p:nvPr/>
        </p:nvSpPr>
        <p:spPr>
          <a:xfrm>
            <a:off x="5362732" y="1609025"/>
            <a:ext cx="3029100" cy="132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la variable está definida exclusivamente</a:t>
            </a:r>
            <a:r>
              <a:rPr b="1" lang="es" sz="1350">
                <a:latin typeface="DM Sans"/>
                <a:ea typeface="DM Sans"/>
                <a:cs typeface="DM Sans"/>
                <a:sym typeface="DM Sans"/>
              </a:rPr>
              <a:t> dentro de la función</a:t>
            </a:r>
            <a:r>
              <a:rPr lang="es" sz="1350">
                <a:latin typeface="DM Sans"/>
                <a:ea typeface="DM Sans"/>
                <a:cs typeface="DM Sans"/>
                <a:sym typeface="DM Sans"/>
              </a:rPr>
              <a:t>, no será accesible desde fuera de la misma o desde otras funciones.</a:t>
            </a:r>
            <a:endParaRPr sz="1350">
              <a:latin typeface="DM Sans"/>
              <a:ea typeface="DM Sans"/>
              <a:cs typeface="DM Sans"/>
              <a:sym typeface="DM Sans"/>
            </a:endParaRPr>
          </a:p>
        </p:txBody>
      </p:sp>
      <p:sp>
        <p:nvSpPr>
          <p:cNvPr id="1059" name="Google Shape;1059;p228"/>
          <p:cNvSpPr txBox="1"/>
          <p:nvPr/>
        </p:nvSpPr>
        <p:spPr>
          <a:xfrm>
            <a:off x="473350" y="1609025"/>
            <a:ext cx="4770000" cy="1951200"/>
          </a:xfrm>
          <a:prstGeom prst="rect">
            <a:avLst/>
          </a:prstGeom>
          <a:solidFill>
            <a:srgbClr val="1E1E1E"/>
          </a:solidFill>
          <a:ln>
            <a:noFill/>
          </a:ln>
        </p:spPr>
        <p:txBody>
          <a:bodyPr anchorCtr="0" anchor="t" bIns="91425" lIns="91425" spcFirstLastPara="1" rIns="91425" wrap="square" tIns="91425">
            <a:normAutofit lnSpcReduction="20000"/>
          </a:bodyPr>
          <a:lstStyle/>
          <a:p>
            <a:pPr indent="0" lvl="0" marL="0" rtl="0" algn="l">
              <a:lnSpc>
                <a:spcPct val="135714"/>
              </a:lnSpc>
              <a:spcBef>
                <a:spcPts val="0"/>
              </a:spcBef>
              <a:spcAft>
                <a:spcPts val="0"/>
              </a:spcAft>
              <a:buClr>
                <a:schemeClr val="dk1"/>
              </a:buClr>
              <a:buSzPts val="1100"/>
              <a:buFont typeface="Arial"/>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exampleFunction</a:t>
            </a:r>
            <a:r>
              <a:rPr lang="es" sz="1200">
                <a:solidFill>
                  <a:srgbClr val="D4D4D4"/>
                </a:solidFill>
                <a:highlight>
                  <a:srgbClr val="1E1E1E"/>
                </a:highlight>
                <a:latin typeface="Courier New"/>
                <a:ea typeface="Courier New"/>
                <a:cs typeface="Courier New"/>
                <a:sym typeface="Courier New"/>
              </a:rPr>
              <a:t>()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solo se puede utilizar en exampleFunction</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local'</a:t>
            </a:r>
            <a:endParaRPr sz="120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ReferenceError: x is not defined</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
        <p:nvSpPr>
          <p:cNvPr id="1060" name="Google Shape;1060;p2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a:t>
            </a:r>
            <a:r>
              <a:rPr b="1" lang="es" sz="4000">
                <a:solidFill>
                  <a:schemeClr val="dk1"/>
                </a:solidFill>
                <a:latin typeface="DM Sans"/>
                <a:ea typeface="DM Sans"/>
                <a:cs typeface="DM Sans"/>
                <a:sym typeface="DM Sans"/>
              </a:rPr>
              <a:t>cope no válido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2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66" name="Google Shape;1066;p229"/>
          <p:cNvSpPr txBox="1"/>
          <p:nvPr/>
        </p:nvSpPr>
        <p:spPr>
          <a:xfrm>
            <a:off x="5438925" y="1609025"/>
            <a:ext cx="3029100" cy="8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siguiente código es válido debido a que la variable se declara </a:t>
            </a:r>
            <a:r>
              <a:rPr b="1" lang="es" sz="1350">
                <a:latin typeface="DM Sans"/>
                <a:ea typeface="DM Sans"/>
                <a:cs typeface="DM Sans"/>
                <a:sym typeface="DM Sans"/>
              </a:rPr>
              <a:t>fuera de la función</a:t>
            </a:r>
            <a:r>
              <a:rPr lang="es" sz="1350">
                <a:latin typeface="DM Sans"/>
                <a:ea typeface="DM Sans"/>
                <a:cs typeface="DM Sans"/>
                <a:sym typeface="DM Sans"/>
              </a:rPr>
              <a:t>, lo que la hace global.</a:t>
            </a:r>
            <a:endParaRPr sz="1350">
              <a:latin typeface="DM Sans"/>
              <a:ea typeface="DM Sans"/>
              <a:cs typeface="DM Sans"/>
              <a:sym typeface="DM Sans"/>
            </a:endParaRPr>
          </a:p>
        </p:txBody>
      </p:sp>
      <p:sp>
        <p:nvSpPr>
          <p:cNvPr id="1067" name="Google Shape;1067;p2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scope válido</a:t>
            </a:r>
            <a:endParaRPr b="1" i="0" sz="4000" u="none" cap="none" strike="noStrike">
              <a:solidFill>
                <a:schemeClr val="dk1"/>
              </a:solidFill>
              <a:latin typeface="DM Sans"/>
              <a:ea typeface="DM Sans"/>
              <a:cs typeface="DM Sans"/>
              <a:sym typeface="DM Sans"/>
            </a:endParaRPr>
          </a:p>
        </p:txBody>
      </p:sp>
      <p:sp>
        <p:nvSpPr>
          <p:cNvPr id="1068" name="Google Shape;1068;p229"/>
          <p:cNvSpPr txBox="1"/>
          <p:nvPr/>
        </p:nvSpPr>
        <p:spPr>
          <a:xfrm>
            <a:off x="499625" y="1512750"/>
            <a:ext cx="4863000" cy="25821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const</a:t>
            </a:r>
            <a:r>
              <a:rPr lang="es" sz="1200">
                <a:solidFill>
                  <a:srgbClr val="D4D4D4"/>
                </a:solidFill>
                <a:highlight>
                  <a:srgbClr val="1E1E1E"/>
                </a:highlight>
                <a:latin typeface="Courier New"/>
                <a:ea typeface="Courier New"/>
                <a:cs typeface="Courier New"/>
                <a:sym typeface="Courier New"/>
              </a:rPr>
              <a:t> </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 </a:t>
            </a:r>
            <a:r>
              <a:rPr lang="es" sz="1200">
                <a:solidFill>
                  <a:srgbClr val="CE9178"/>
                </a:solidFill>
                <a:highlight>
                  <a:srgbClr val="1E1E1E"/>
                </a:highlight>
                <a:latin typeface="Courier New"/>
                <a:ea typeface="Courier New"/>
                <a:cs typeface="Courier New"/>
                <a:sym typeface="Courier New"/>
              </a:rPr>
              <a:t>'declarada en el scope global'</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569CD6"/>
                </a:solidFill>
                <a:highlight>
                  <a:srgbClr val="1E1E1E"/>
                </a:highlight>
                <a:latin typeface="Courier New"/>
                <a:ea typeface="Courier New"/>
                <a:cs typeface="Courier New"/>
                <a:sym typeface="Courier New"/>
              </a:rPr>
              <a:t>function</a:t>
            </a:r>
            <a:r>
              <a:rPr lang="es" sz="1200">
                <a:solidFill>
                  <a:srgbClr val="D4D4D4"/>
                </a:solidFill>
                <a:highlight>
                  <a:srgbClr val="1E1E1E"/>
                </a:highlight>
                <a:latin typeface="Courier New"/>
                <a:ea typeface="Courier New"/>
                <a:cs typeface="Courier New"/>
                <a:sym typeface="Courier New"/>
              </a:rPr>
              <a:t> </a:t>
            </a: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endParaRPr sz="120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   </a:t>
            </a: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4FC1FF"/>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adentro</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highlight>
                  <a:srgbClr val="1E1E1E"/>
                </a:highlight>
                <a:latin typeface="Courier New"/>
                <a:ea typeface="Courier New"/>
                <a:cs typeface="Courier New"/>
                <a:sym typeface="Courier New"/>
              </a:rPr>
              <a:t>}</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CDCAA"/>
                </a:solidFill>
                <a:highlight>
                  <a:srgbClr val="1E1E1E"/>
                </a:highlight>
                <a:latin typeface="Courier New"/>
                <a:ea typeface="Courier New"/>
                <a:cs typeface="Courier New"/>
                <a:sym typeface="Courier New"/>
              </a:rPr>
              <a:t>example</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esto no lanza error</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highlight>
                  <a:srgbClr val="1E1E1E"/>
                </a:highlight>
                <a:latin typeface="Courier New"/>
                <a:ea typeface="Courier New"/>
                <a:cs typeface="Courier New"/>
                <a:sym typeface="Courier New"/>
              </a:rPr>
              <a:t>console</a:t>
            </a:r>
            <a:r>
              <a:rPr lang="es" sz="1200">
                <a:solidFill>
                  <a:srgbClr val="D4D4D4"/>
                </a:solidFill>
                <a:highlight>
                  <a:srgbClr val="1E1E1E"/>
                </a:highlight>
                <a:latin typeface="Courier New"/>
                <a:ea typeface="Courier New"/>
                <a:cs typeface="Courier New"/>
                <a:sym typeface="Courier New"/>
              </a:rPr>
              <a:t>.</a:t>
            </a:r>
            <a:r>
              <a:rPr lang="es" sz="1200">
                <a:solidFill>
                  <a:srgbClr val="DCDCAA"/>
                </a:solidFill>
                <a:highlight>
                  <a:srgbClr val="1E1E1E"/>
                </a:highlight>
                <a:latin typeface="Courier New"/>
                <a:ea typeface="Courier New"/>
                <a:cs typeface="Courier New"/>
                <a:sym typeface="Courier New"/>
              </a:rPr>
              <a:t>log</a:t>
            </a:r>
            <a:r>
              <a:rPr lang="es" sz="1200">
                <a:solidFill>
                  <a:srgbClr val="D4D4D4"/>
                </a:solidFill>
                <a:highlight>
                  <a:srgbClr val="1E1E1E"/>
                </a:highlight>
                <a:latin typeface="Courier New"/>
                <a:ea typeface="Courier New"/>
                <a:cs typeface="Courier New"/>
                <a:sym typeface="Courier New"/>
              </a:rPr>
              <a:t>(</a:t>
            </a:r>
            <a:r>
              <a:rPr lang="es" sz="1200">
                <a:solidFill>
                  <a:srgbClr val="9CDCFE"/>
                </a:solidFill>
                <a:highlight>
                  <a:srgbClr val="1E1E1E"/>
                </a:highlight>
                <a:latin typeface="Courier New"/>
                <a:ea typeface="Courier New"/>
                <a:cs typeface="Courier New"/>
                <a:sym typeface="Courier New"/>
              </a:rPr>
              <a:t>x</a:t>
            </a:r>
            <a:r>
              <a:rPr lang="es" sz="1200">
                <a:solidFill>
                  <a:srgbClr val="D4D4D4"/>
                </a:solidFill>
                <a:highlight>
                  <a:srgbClr val="1E1E1E"/>
                </a:highlight>
                <a:latin typeface="Courier New"/>
                <a:ea typeface="Courier New"/>
                <a:cs typeface="Courier New"/>
                <a:sym typeface="Courier New"/>
              </a:rPr>
              <a:t>) </a:t>
            </a:r>
            <a:r>
              <a:rPr lang="es" sz="1200">
                <a:solidFill>
                  <a:srgbClr val="6A9955"/>
                </a:solidFill>
                <a:highlight>
                  <a:srgbClr val="1E1E1E"/>
                </a:highlight>
                <a:latin typeface="Courier New"/>
                <a:ea typeface="Courier New"/>
                <a:cs typeface="Courier New"/>
                <a:sym typeface="Courier New"/>
              </a:rPr>
              <a:t>// x existe acá afuera también</a:t>
            </a:r>
            <a:endParaRPr sz="120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94"/>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623" name="Google Shape;623;p194"/>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Proyecto final se construye a partir de </a:t>
            </a:r>
            <a:r>
              <a:rPr b="1" lang="es" sz="1350">
                <a:highlight>
                  <a:srgbClr val="EAFF6A"/>
                </a:highlight>
                <a:latin typeface="DM Sans"/>
                <a:ea typeface="DM Sans"/>
                <a:cs typeface="DM Sans"/>
                <a:sym typeface="DM Sans"/>
              </a:rPr>
              <a:t>los desafíos</a:t>
            </a:r>
            <a:r>
              <a:rPr lang="es" sz="1350">
                <a:latin typeface="DM Sans"/>
                <a:ea typeface="DM Sans"/>
                <a:cs typeface="DM Sans"/>
                <a:sym typeface="DM Sans"/>
              </a:rPr>
              <a:t> que se realizan clase a clase. Se va creando a medida que el estudiante sube los desafíos entregables a nuestra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24" name="Google Shape;624;p194"/>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debe subir a la plataforma la ante-última o última clase del curso. En caso de no hacerlo </a:t>
            </a:r>
            <a:r>
              <a:rPr b="1" lang="es" sz="1350">
                <a:latin typeface="DM Sans"/>
                <a:ea typeface="DM Sans"/>
                <a:cs typeface="DM Sans"/>
                <a:sym typeface="DM Sans"/>
              </a:rPr>
              <a:t>tendrás 20 días </a:t>
            </a:r>
            <a:r>
              <a:rPr lang="es"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625" name="Google Shape;625;p194"/>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4"/>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23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Template strings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231"/>
          <p:cNvSpPr txBox="1"/>
          <p:nvPr/>
        </p:nvSpPr>
        <p:spPr>
          <a:xfrm>
            <a:off x="531275" y="1518225"/>
            <a:ext cx="76599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Funcionan como un </a:t>
            </a:r>
            <a:r>
              <a:rPr b="1" lang="es" sz="1350">
                <a:latin typeface="DM Sans"/>
                <a:ea typeface="DM Sans"/>
                <a:cs typeface="DM Sans"/>
                <a:sym typeface="DM Sans"/>
              </a:rPr>
              <a:t>superset</a:t>
            </a:r>
            <a:r>
              <a:rPr lang="es" sz="1350">
                <a:latin typeface="DM Sans"/>
                <a:ea typeface="DM Sans"/>
                <a:cs typeface="DM Sans"/>
                <a:sym typeface="DM Sans"/>
              </a:rPr>
              <a:t> de una string.</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Permite </a:t>
            </a:r>
            <a:r>
              <a:rPr b="1" lang="es" sz="1350">
                <a:latin typeface="DM Sans"/>
                <a:ea typeface="DM Sans"/>
                <a:cs typeface="DM Sans"/>
                <a:sym typeface="DM Sans"/>
              </a:rPr>
              <a:t>incrustar</a:t>
            </a:r>
            <a:r>
              <a:rPr lang="es" sz="1350">
                <a:latin typeface="DM Sans"/>
                <a:ea typeface="DM Sans"/>
                <a:cs typeface="DM Sans"/>
                <a:sym typeface="DM Sans"/>
              </a:rPr>
              <a:t> información dentro de ella, evitando la concatenación.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Reconoce los saltos de línea, para mantener el formato.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Pero más importante </a:t>
            </a:r>
            <a:r>
              <a:rPr lang="es" sz="1350">
                <a:latin typeface="DM Sans"/>
                <a:ea typeface="DM Sans"/>
                <a:cs typeface="DM Sans"/>
                <a:sym typeface="DM Sans"/>
              </a:rPr>
              <a:t>aún</a:t>
            </a:r>
            <a:r>
              <a:rPr lang="es" sz="1350">
                <a:latin typeface="DM Sans"/>
                <a:ea typeface="DM Sans"/>
                <a:cs typeface="DM Sans"/>
                <a:sym typeface="DM Sans"/>
              </a:rPr>
              <a:t> es que no presenta el límite de caracteres de una string normal (Permitiendo hacer estructuras más complejas, como plantillas)</a:t>
            </a:r>
            <a:endParaRPr sz="1350">
              <a:latin typeface="DM Sans"/>
              <a:ea typeface="DM Sans"/>
              <a:cs typeface="DM Sans"/>
              <a:sym typeface="DM Sans"/>
            </a:endParaRPr>
          </a:p>
        </p:txBody>
      </p:sp>
      <p:pic>
        <p:nvPicPr>
          <p:cNvPr id="1079" name="Google Shape;1079;p231"/>
          <p:cNvPicPr preferRelativeResize="0"/>
          <p:nvPr/>
        </p:nvPicPr>
        <p:blipFill>
          <a:blip r:embed="rId3">
            <a:alphaModFix/>
          </a:blip>
          <a:stretch>
            <a:fillRect/>
          </a:stretch>
        </p:blipFill>
        <p:spPr>
          <a:xfrm>
            <a:off x="2053188" y="2912675"/>
            <a:ext cx="5037624" cy="1536450"/>
          </a:xfrm>
          <a:prstGeom prst="rect">
            <a:avLst/>
          </a:prstGeom>
          <a:noFill/>
          <a:ln>
            <a:noFill/>
          </a:ln>
        </p:spPr>
      </p:pic>
      <p:sp>
        <p:nvSpPr>
          <p:cNvPr id="1080" name="Google Shape;1080;p2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Template strings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23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086" name="Google Shape;1086;p232"/>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a:t>
            </a:r>
            <a:r>
              <a:rPr lang="es" sz="2200">
                <a:solidFill>
                  <a:srgbClr val="B7B7B7"/>
                </a:solidFill>
                <a:latin typeface="DM Sans"/>
                <a:ea typeface="DM Sans"/>
                <a:cs typeface="DM Sans"/>
                <a:sym typeface="DM Sans"/>
              </a:rPr>
              <a:t>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realizaremos una función que corrobore elementos en una lista.</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1087" name="Google Shape;1087;p232"/>
          <p:cNvGrpSpPr/>
          <p:nvPr/>
        </p:nvGrpSpPr>
        <p:grpSpPr>
          <a:xfrm>
            <a:off x="473351" y="619523"/>
            <a:ext cx="738900" cy="738900"/>
            <a:chOff x="473351" y="619523"/>
            <a:chExt cx="738900" cy="738900"/>
          </a:xfrm>
        </p:grpSpPr>
        <p:sp>
          <p:nvSpPr>
            <p:cNvPr id="1088" name="Google Shape;1088;p23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9" name="Google Shape;1089;p23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grpSp>
        <p:nvGrpSpPr>
          <p:cNvPr id="1094" name="Google Shape;1094;p233"/>
          <p:cNvGrpSpPr/>
          <p:nvPr/>
        </p:nvGrpSpPr>
        <p:grpSpPr>
          <a:xfrm>
            <a:off x="457350" y="468286"/>
            <a:ext cx="431074" cy="431074"/>
            <a:chOff x="473351" y="619523"/>
            <a:chExt cx="738900" cy="738900"/>
          </a:xfrm>
        </p:grpSpPr>
        <p:sp>
          <p:nvSpPr>
            <p:cNvPr id="1095" name="Google Shape;1095;p23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6" name="Google Shape;1096;p23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097" name="Google Shape;1097;p233"/>
          <p:cNvSpPr txBox="1"/>
          <p:nvPr/>
        </p:nvSpPr>
        <p:spPr>
          <a:xfrm>
            <a:off x="394800" y="899375"/>
            <a:ext cx="83544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Funciones</a:t>
            </a:r>
            <a:endParaRPr b="1" sz="3900">
              <a:solidFill>
                <a:schemeClr val="dk1"/>
              </a:solidFill>
              <a:latin typeface="DM Sans"/>
              <a:ea typeface="DM Sans"/>
              <a:cs typeface="DM Sans"/>
              <a:sym typeface="DM Sans"/>
            </a:endParaRPr>
          </a:p>
        </p:txBody>
      </p:sp>
      <p:sp>
        <p:nvSpPr>
          <p:cNvPr id="1098" name="Google Shape;1098;p23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099" name="Google Shape;1099;p233"/>
          <p:cNvSpPr txBox="1"/>
          <p:nvPr/>
        </p:nvSpPr>
        <p:spPr>
          <a:xfrm>
            <a:off x="423950" y="1866700"/>
            <a:ext cx="7170600" cy="20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50">
                <a:latin typeface="DM Sans"/>
                <a:ea typeface="DM Sans"/>
                <a:cs typeface="DM Sans"/>
                <a:sym typeface="DM Sans"/>
              </a:rPr>
              <a:t>¿Cómo lo hacemos?</a:t>
            </a:r>
            <a:r>
              <a:rPr lang="es" sz="1350">
                <a:latin typeface="DM Sans"/>
                <a:ea typeface="DM Sans"/>
                <a:cs typeface="DM Sans"/>
                <a:sym typeface="DM Sans"/>
              </a:rPr>
              <a:t> </a:t>
            </a:r>
            <a:r>
              <a:rPr lang="es" sz="1350">
                <a:solidFill>
                  <a:schemeClr val="dk1"/>
                </a:solidFill>
                <a:latin typeface="DM Sans"/>
                <a:ea typeface="DM Sans"/>
                <a:cs typeface="DM Sans"/>
                <a:sym typeface="DM Sans"/>
              </a:rPr>
              <a:t>Definiremos la función “mostrarLista”, la cual recibirá un arreglo con elementos como parámetro.</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está vacía, devolver un mensaje indicando “Lista vacía”.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 la lista cuenta con elementos, mostrarlos 1 por 1 en consola. Finalizar el proceso devolviendo la longitud de la lista (Utilizar template strings)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Invocar la función con los casos de prueba.</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23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1105" name="Google Shape;1105;p23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235"/>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accent6"/>
                </a:solidFill>
                <a:latin typeface="DM Sans"/>
                <a:ea typeface="DM Sans"/>
                <a:cs typeface="DM Sans"/>
                <a:sym typeface="DM Sans"/>
              </a:rPr>
              <a:t>Closures </a:t>
            </a:r>
            <a:r>
              <a:rPr b="1" lang="es" sz="4000">
                <a:solidFill>
                  <a:schemeClr val="lt1"/>
                </a:solidFill>
                <a:latin typeface="DM Sans"/>
                <a:ea typeface="DM Sans"/>
                <a:cs typeface="DM Sans"/>
                <a:sym typeface="DM Sans"/>
              </a:rPr>
              <a:t>en Javascript</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2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Closures</a:t>
            </a:r>
            <a:endParaRPr b="1" i="0" sz="4000" u="none" cap="none" strike="noStrike">
              <a:solidFill>
                <a:schemeClr val="dk1"/>
              </a:solidFill>
              <a:latin typeface="DM Sans"/>
              <a:ea typeface="DM Sans"/>
              <a:cs typeface="DM Sans"/>
              <a:sym typeface="DM Sans"/>
            </a:endParaRPr>
          </a:p>
        </p:txBody>
      </p:sp>
      <p:sp>
        <p:nvSpPr>
          <p:cNvPr id="1116" name="Google Shape;1116;p23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cláusula o closure es una función que puede mantener variables declaradas de manera interna, además de contar con una función que pueda acceder a ambos ámbitos, tanto el suyo como el de su función padre, logrando así un efecto de </a:t>
            </a:r>
            <a:r>
              <a:rPr b="1" lang="es" sz="1350">
                <a:latin typeface="DM Sans"/>
                <a:ea typeface="DM Sans"/>
                <a:cs typeface="DM Sans"/>
                <a:sym typeface="DM Sans"/>
              </a:rPr>
              <a:t>variable privada.</a:t>
            </a:r>
            <a:endParaRPr sz="1350">
              <a:latin typeface="DM Sans"/>
              <a:ea typeface="DM Sans"/>
              <a:cs typeface="DM Sans"/>
              <a:sym typeface="DM Sans"/>
            </a:endParaRPr>
          </a:p>
        </p:txBody>
      </p:sp>
      <p:sp>
        <p:nvSpPr>
          <p:cNvPr id="1117" name="Google Shape;1117;p236"/>
          <p:cNvSpPr txBox="1"/>
          <p:nvPr/>
        </p:nvSpPr>
        <p:spPr>
          <a:xfrm>
            <a:off x="4445125"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Este efecto de encapsulamiento se utilizaba con anterioridad debido a la falta de la implementación de </a:t>
            </a:r>
            <a:r>
              <a:rPr b="1" lang="es" sz="1350">
                <a:latin typeface="DM Sans"/>
                <a:ea typeface="DM Sans"/>
                <a:cs typeface="DM Sans"/>
                <a:sym typeface="DM Sans"/>
              </a:rPr>
              <a:t>clases</a:t>
            </a:r>
            <a:r>
              <a:rPr lang="es" sz="1350">
                <a:latin typeface="DM Sans"/>
                <a:ea typeface="DM Sans"/>
                <a:cs typeface="DM Sans"/>
                <a:sym typeface="DM Sans"/>
              </a:rPr>
              <a:t> en Javascript, sin embargo, al introducirse las clases, el cambio fue muy notorio, dejando a las closures en desuso, o bien en casos de uso muy limitados e insuficientes para códigos enterprise.</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23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Uso de</a:t>
            </a:r>
            <a:r>
              <a:rPr b="1" lang="es" sz="4000">
                <a:solidFill>
                  <a:schemeClr val="lt1"/>
                </a:solidFill>
                <a:latin typeface="DM Sans"/>
                <a:ea typeface="DM Sans"/>
                <a:cs typeface="DM Sans"/>
                <a:sym typeface="DM Sans"/>
              </a:rPr>
              <a:t> </a:t>
            </a:r>
            <a:r>
              <a:rPr b="1" lang="es" sz="4000">
                <a:solidFill>
                  <a:schemeClr val="accent6"/>
                </a:solidFill>
                <a:latin typeface="DM Sans"/>
                <a:ea typeface="DM Sans"/>
                <a:cs typeface="DM Sans"/>
                <a:sym typeface="DM Sans"/>
              </a:rPr>
              <a:t>clases</a:t>
            </a:r>
            <a:r>
              <a:rPr b="1" lang="es" sz="4000">
                <a:solidFill>
                  <a:schemeClr val="lt1"/>
                </a:solidFill>
                <a:latin typeface="DM Sans"/>
                <a:ea typeface="DM Sans"/>
                <a:cs typeface="DM Sans"/>
                <a:sym typeface="DM Sans"/>
              </a:rPr>
              <a:t> en Javascript</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2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Clases</a:t>
            </a:r>
            <a:endParaRPr b="1" i="0" sz="4000" u="none" cap="none" strike="noStrike">
              <a:solidFill>
                <a:schemeClr val="dk1"/>
              </a:solidFill>
              <a:latin typeface="DM Sans"/>
              <a:ea typeface="DM Sans"/>
              <a:cs typeface="DM Sans"/>
              <a:sym typeface="DM Sans"/>
            </a:endParaRPr>
          </a:p>
        </p:txBody>
      </p:sp>
      <p:sp>
        <p:nvSpPr>
          <p:cNvPr id="1128" name="Google Shape;1128;p23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clase es una representación de una entidad. Nos sirve para modelar múltiples cosas como: un auto, una persona, o bien cosas más abstractas como: un administrador de archivos, un conector a base de datos, etc.</a:t>
            </a:r>
            <a:endParaRPr b="0" i="0" sz="1350" u="none" cap="none" strike="noStrike">
              <a:solidFill>
                <a:srgbClr val="000000"/>
              </a:solidFill>
              <a:latin typeface="DM Sans"/>
              <a:ea typeface="DM Sans"/>
              <a:cs typeface="DM Sans"/>
              <a:sym typeface="DM Sans"/>
            </a:endParaRPr>
          </a:p>
        </p:txBody>
      </p:sp>
      <p:sp>
        <p:nvSpPr>
          <p:cNvPr id="1129" name="Google Shape;1129;p23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Las clases funcionan como </a:t>
            </a:r>
            <a:r>
              <a:rPr b="1" lang="es" sz="1350">
                <a:latin typeface="DM Sans"/>
                <a:ea typeface="DM Sans"/>
                <a:cs typeface="DM Sans"/>
                <a:sym typeface="DM Sans"/>
              </a:rPr>
              <a:t>moldes</a:t>
            </a:r>
            <a:r>
              <a:rPr lang="es" sz="1350">
                <a:latin typeface="DM Sans"/>
                <a:ea typeface="DM Sans"/>
                <a:cs typeface="DM Sans"/>
                <a:sym typeface="DM Sans"/>
              </a:rPr>
              <a:t>, por lo que una vez definida una de éstas, podemos crear múltiples objetos con la misma forma y con las mismas funcionalidades. A éstas se les llaman </a:t>
            </a:r>
            <a:r>
              <a:rPr b="1" lang="es" sz="1350">
                <a:latin typeface="DM Sans"/>
                <a:ea typeface="DM Sans"/>
                <a:cs typeface="DM Sans"/>
                <a:sym typeface="DM Sans"/>
              </a:rPr>
              <a:t>instancias.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Declaración de clases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95"/>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¿Cuál es nuestro </a:t>
            </a:r>
            <a:r>
              <a:rPr b="1" lang="es" sz="4000" u="sng">
                <a:solidFill>
                  <a:schemeClr val="hlink"/>
                </a:solidFill>
                <a:latin typeface="DM Sans"/>
                <a:ea typeface="DM Sans"/>
                <a:cs typeface="DM Sans"/>
                <a:sym typeface="DM Sans"/>
                <a:hlinkClick r:id="rId3"/>
              </a:rPr>
              <a:t>Proyecto final</a:t>
            </a:r>
            <a:r>
              <a:rPr b="1" lang="es" sz="4000" u="sng">
                <a:solidFill>
                  <a:schemeClr val="dk1"/>
                </a:solidFill>
                <a:latin typeface="DM Sans"/>
                <a:ea typeface="DM Sans"/>
                <a:cs typeface="DM Sans"/>
                <a:sym typeface="DM Sans"/>
              </a:rPr>
              <a:t>?</a:t>
            </a:r>
            <a:endParaRPr b="1" sz="4000" u="sng">
              <a:solidFill>
                <a:schemeClr val="dk1"/>
              </a:solidFill>
              <a:latin typeface="DM Sans"/>
              <a:ea typeface="DM Sans"/>
              <a:cs typeface="DM Sans"/>
              <a:sym typeface="DM Sans"/>
            </a:endParaRPr>
          </a:p>
        </p:txBody>
      </p:sp>
      <p:grpSp>
        <p:nvGrpSpPr>
          <p:cNvPr id="632" name="Google Shape;632;p195"/>
          <p:cNvGrpSpPr/>
          <p:nvPr/>
        </p:nvGrpSpPr>
        <p:grpSpPr>
          <a:xfrm>
            <a:off x="4202551" y="1318035"/>
            <a:ext cx="738900" cy="738900"/>
            <a:chOff x="7208351" y="2467173"/>
            <a:chExt cx="738900" cy="738900"/>
          </a:xfrm>
        </p:grpSpPr>
        <p:sp>
          <p:nvSpPr>
            <p:cNvPr id="633" name="Google Shape;633;p19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195"/>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240"/>
          <p:cNvSpPr txBox="1"/>
          <p:nvPr/>
        </p:nvSpPr>
        <p:spPr>
          <a:xfrm>
            <a:off x="614150" y="345975"/>
            <a:ext cx="79071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una estructura general de clases, con métodos y variables</a:t>
            </a:r>
            <a:endParaRPr b="1" sz="35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None/>
            </a:pPr>
            <a:r>
              <a:t/>
            </a:r>
            <a:endParaRPr b="1" sz="3500">
              <a:solidFill>
                <a:schemeClr val="lt1"/>
              </a:solidFill>
              <a:latin typeface="DM Sans"/>
              <a:ea typeface="DM Sans"/>
              <a:cs typeface="DM Sans"/>
              <a:sym typeface="DM Sans"/>
            </a:endParaRPr>
          </a:p>
        </p:txBody>
      </p:sp>
      <p:pic>
        <p:nvPicPr>
          <p:cNvPr id="1140" name="Google Shape;1140;p240"/>
          <p:cNvPicPr preferRelativeResize="0"/>
          <p:nvPr/>
        </p:nvPicPr>
        <p:blipFill>
          <a:blip r:embed="rId3">
            <a:alphaModFix/>
          </a:blip>
          <a:stretch>
            <a:fillRect/>
          </a:stretch>
        </p:blipFill>
        <p:spPr>
          <a:xfrm>
            <a:off x="1449200" y="1508725"/>
            <a:ext cx="6237000" cy="3345500"/>
          </a:xfrm>
          <a:prstGeom prst="rect">
            <a:avLst/>
          </a:prstGeom>
          <a:noFill/>
          <a:ln>
            <a:noFill/>
          </a:ln>
        </p:spPr>
      </p:pic>
      <p:sp>
        <p:nvSpPr>
          <p:cNvPr id="1141" name="Google Shape;1141;p240"/>
          <p:cNvSpPr/>
          <p:nvPr/>
        </p:nvSpPr>
        <p:spPr>
          <a:xfrm>
            <a:off x="1671611" y="1824777"/>
            <a:ext cx="1192800" cy="118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241"/>
          <p:cNvPicPr preferRelativeResize="0"/>
          <p:nvPr/>
        </p:nvPicPr>
        <p:blipFill>
          <a:blip r:embed="rId3">
            <a:alphaModFix/>
          </a:blip>
          <a:stretch>
            <a:fillRect/>
          </a:stretch>
        </p:blipFill>
        <p:spPr>
          <a:xfrm>
            <a:off x="536450" y="256025"/>
            <a:ext cx="8071101" cy="4347401"/>
          </a:xfrm>
          <a:prstGeom prst="rect">
            <a:avLst/>
          </a:prstGeom>
          <a:noFill/>
          <a:ln>
            <a:noFill/>
          </a:ln>
        </p:spPr>
      </p:pic>
      <p:sp>
        <p:nvSpPr>
          <p:cNvPr id="1147" name="Google Shape;1147;p241"/>
          <p:cNvSpPr/>
          <p:nvPr/>
        </p:nvSpPr>
        <p:spPr>
          <a:xfrm>
            <a:off x="1856301" y="1354396"/>
            <a:ext cx="1591500" cy="1530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24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1153" name="Google Shape;1153;p242"/>
          <p:cNvSpPr txBox="1"/>
          <p:nvPr/>
        </p:nvSpPr>
        <p:spPr>
          <a:xfrm>
            <a:off x="473350" y="1626100"/>
            <a:ext cx="7169400" cy="22164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DM Sans"/>
                <a:ea typeface="DM Sans"/>
                <a:cs typeface="DM Sans"/>
                <a:sym typeface="DM Sans"/>
              </a:rPr>
              <a:t>Se declarará una clase</a:t>
            </a:r>
            <a:r>
              <a:rPr b="1" i="0" lang="es" sz="2200" u="none" cap="none" strike="noStrike">
                <a:solidFill>
                  <a:srgbClr val="B7B7B7"/>
                </a:solidFill>
                <a:latin typeface="Helvetica Neue"/>
                <a:ea typeface="Helvetica Neue"/>
                <a:cs typeface="Helvetica Neue"/>
                <a:sym typeface="Helvetica Neue"/>
              </a:rPr>
              <a:t> </a:t>
            </a:r>
            <a:r>
              <a:rPr b="1" lang="es" sz="2200">
                <a:solidFill>
                  <a:srgbClr val="B7B7B7"/>
                </a:solidFill>
                <a:latin typeface="Helvetica Neue"/>
                <a:ea typeface="Helvetica Neue"/>
                <a:cs typeface="Helvetica Neue"/>
                <a:sym typeface="Helvetica Neue"/>
              </a:rPr>
              <a:t>Persona, </a:t>
            </a:r>
            <a:r>
              <a:rPr lang="es" sz="2200">
                <a:solidFill>
                  <a:srgbClr val="B7B7B7"/>
                </a:solidFill>
                <a:latin typeface="Helvetica Neue"/>
                <a:ea typeface="Helvetica Neue"/>
                <a:cs typeface="Helvetica Neue"/>
                <a:sym typeface="Helvetica Neue"/>
              </a:rPr>
              <a:t>la cual debe crearse con un nombre que identifique la instancia. </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Además, habrá una variable estática utilizable para todos.</a:t>
            </a:r>
            <a:endParaRPr sz="2200">
              <a:solidFill>
                <a:srgbClr val="B7B7B7"/>
              </a:solidFill>
              <a:latin typeface="Helvetica Neue"/>
              <a:ea typeface="Helvetica Neue"/>
              <a:cs typeface="Helvetica Neue"/>
              <a:sym typeface="Helvetica Neue"/>
            </a:endParaRPr>
          </a:p>
          <a:p>
            <a:pPr indent="-368300" lvl="0" marL="457200" marR="0" rtl="0" algn="l">
              <a:lnSpc>
                <a:spcPct val="100000"/>
              </a:lnSpc>
              <a:spcBef>
                <a:spcPts val="0"/>
              </a:spcBef>
              <a:spcAft>
                <a:spcPts val="0"/>
              </a:spcAft>
              <a:buClr>
                <a:schemeClr val="accent6"/>
              </a:buClr>
              <a:buSzPts val="2200"/>
              <a:buFont typeface="Helvetica Neue"/>
              <a:buChar char="✓"/>
            </a:pPr>
            <a:r>
              <a:rPr lang="es" sz="2200">
                <a:solidFill>
                  <a:srgbClr val="B7B7B7"/>
                </a:solidFill>
                <a:latin typeface="Helvetica Neue"/>
                <a:ea typeface="Helvetica Neue"/>
                <a:cs typeface="Helvetica Neue"/>
                <a:sym typeface="Helvetica Neue"/>
              </a:rPr>
              <a:t>Se comprobará la individualidad entre las dos instancias.</a:t>
            </a:r>
            <a:endParaRPr b="1" i="0" sz="2200" u="none" cap="none" strike="noStrike">
              <a:solidFill>
                <a:srgbClr val="B7B7B7"/>
              </a:solidFill>
              <a:latin typeface="Helvetica Neue"/>
              <a:ea typeface="Helvetica Neue"/>
              <a:cs typeface="Helvetica Neue"/>
              <a:sym typeface="Helvetica Neue"/>
            </a:endParaRPr>
          </a:p>
        </p:txBody>
      </p:sp>
      <p:grpSp>
        <p:nvGrpSpPr>
          <p:cNvPr id="1154" name="Google Shape;1154;p242"/>
          <p:cNvGrpSpPr/>
          <p:nvPr/>
        </p:nvGrpSpPr>
        <p:grpSpPr>
          <a:xfrm>
            <a:off x="473351" y="619523"/>
            <a:ext cx="738900" cy="738900"/>
            <a:chOff x="473351" y="619523"/>
            <a:chExt cx="738900" cy="738900"/>
          </a:xfrm>
        </p:grpSpPr>
        <p:sp>
          <p:nvSpPr>
            <p:cNvPr id="1155" name="Google Shape;1155;p2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6" name="Google Shape;1156;p242"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243"/>
          <p:cNvPicPr preferRelativeResize="0"/>
          <p:nvPr/>
        </p:nvPicPr>
        <p:blipFill>
          <a:blip r:embed="rId3">
            <a:alphaModFix/>
          </a:blip>
          <a:stretch>
            <a:fillRect/>
          </a:stretch>
        </p:blipFill>
        <p:spPr>
          <a:xfrm>
            <a:off x="648312" y="417725"/>
            <a:ext cx="7847376" cy="4088551"/>
          </a:xfrm>
          <a:prstGeom prst="rect">
            <a:avLst/>
          </a:prstGeom>
          <a:noFill/>
          <a:ln>
            <a:noFill/>
          </a:ln>
        </p:spPr>
      </p:pic>
      <p:sp>
        <p:nvSpPr>
          <p:cNvPr id="1162" name="Google Shape;1162;p243"/>
          <p:cNvSpPr/>
          <p:nvPr/>
        </p:nvSpPr>
        <p:spPr>
          <a:xfrm>
            <a:off x="1047131" y="899663"/>
            <a:ext cx="1115400" cy="153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2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1168" name="Google Shape;1168;p244"/>
          <p:cNvSpPr txBox="1"/>
          <p:nvPr/>
        </p:nvSpPr>
        <p:spPr>
          <a:xfrm>
            <a:off x="473350" y="1626100"/>
            <a:ext cx="77010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repasaremos cómo se crean las clases.</a:t>
            </a:r>
            <a:endParaRPr b="1"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b="1" sz="2500">
              <a:solidFill>
                <a:srgbClr val="B7B7B7"/>
              </a:solidFill>
              <a:latin typeface="Helvetica Neue"/>
              <a:ea typeface="Helvetica Neue"/>
              <a:cs typeface="Helvetica Neue"/>
              <a:sym typeface="Helvetica Neue"/>
            </a:endParaRPr>
          </a:p>
        </p:txBody>
      </p:sp>
      <p:grpSp>
        <p:nvGrpSpPr>
          <p:cNvPr id="1169" name="Google Shape;1169;p244"/>
          <p:cNvGrpSpPr/>
          <p:nvPr/>
        </p:nvGrpSpPr>
        <p:grpSpPr>
          <a:xfrm>
            <a:off x="473351" y="619523"/>
            <a:ext cx="738900" cy="738900"/>
            <a:chOff x="473351" y="619523"/>
            <a:chExt cx="738900" cy="738900"/>
          </a:xfrm>
        </p:grpSpPr>
        <p:sp>
          <p:nvSpPr>
            <p:cNvPr id="1170" name="Google Shape;1170;p24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2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grpSp>
        <p:nvGrpSpPr>
          <p:cNvPr id="1176" name="Google Shape;1176;p245"/>
          <p:cNvGrpSpPr/>
          <p:nvPr/>
        </p:nvGrpSpPr>
        <p:grpSpPr>
          <a:xfrm>
            <a:off x="457350" y="468286"/>
            <a:ext cx="431074" cy="431074"/>
            <a:chOff x="473351" y="619523"/>
            <a:chExt cx="738900" cy="738900"/>
          </a:xfrm>
        </p:grpSpPr>
        <p:sp>
          <p:nvSpPr>
            <p:cNvPr id="1177" name="Google Shape;1177;p24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24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1179" name="Google Shape;1179;p245"/>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
        <p:nvSpPr>
          <p:cNvPr id="1180" name="Google Shape;1180;p24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81" name="Google Shape;1181;p245"/>
          <p:cNvSpPr txBox="1"/>
          <p:nvPr/>
        </p:nvSpPr>
        <p:spPr>
          <a:xfrm>
            <a:off x="423950" y="1866700"/>
            <a:ext cx="7170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permitirá llevar cuentas individuales según cada responsable.</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Definir clase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 clase se creará con un nombre, representando al responsable del contador.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contador debe inicializarse en 0</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Debe existir una variable estática que funcione como </a:t>
            </a:r>
            <a:r>
              <a:rPr b="1" lang="es" sz="1350">
                <a:latin typeface="DM Sans"/>
                <a:ea typeface="DM Sans"/>
                <a:cs typeface="DM Sans"/>
                <a:sym typeface="DM Sans"/>
              </a:rPr>
              <a:t>contador global</a:t>
            </a:r>
            <a:r>
              <a:rPr lang="es" sz="1350">
                <a:latin typeface="DM Sans"/>
                <a:ea typeface="DM Sans"/>
                <a:cs typeface="DM Sans"/>
                <a:sym typeface="DM Sans"/>
              </a:rPr>
              <a:t> de todas las instancias de contador creadas.</a:t>
            </a:r>
            <a:endParaRPr b="1" sz="1350">
              <a:latin typeface="DM Sans"/>
              <a:ea typeface="DM Sans"/>
              <a:cs typeface="DM Sans"/>
              <a:sym typeface="DM Sans"/>
            </a:endParaRPr>
          </a:p>
          <a:p>
            <a:pPr indent="0" lvl="0" marL="0" marR="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Se espera una duración de 10 minutos.</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pic>
        <p:nvPicPr>
          <p:cNvPr id="1186" name="Google Shape;1186;p2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187" name="Google Shape;1187;p246"/>
          <p:cNvSpPr txBox="1"/>
          <p:nvPr/>
        </p:nvSpPr>
        <p:spPr>
          <a:xfrm>
            <a:off x="313400" y="1898850"/>
            <a:ext cx="79695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a:t>
            </a:r>
            <a:r>
              <a:rPr lang="es" sz="1350">
                <a:latin typeface="DM Sans"/>
                <a:ea typeface="DM Sans"/>
                <a:cs typeface="DM Sans"/>
                <a:sym typeface="DM Sans"/>
              </a:rPr>
              <a:t>efinir el método getResponsable, el cual debe devolver el responsable de dicho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contar, el cual debe incrementar, tanto su cuenta individual, como la cuenta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getCuentaIndividual, el cual debe devolver sólo la cuenta individual del contador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Definir el método getCuentaGlobal, el cual debe devolver la variable estática con el conteo global.</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a:t>
            </a:r>
            <a:r>
              <a:rPr lang="es" sz="1350">
                <a:latin typeface="DM Sans"/>
                <a:ea typeface="DM Sans"/>
                <a:cs typeface="DM Sans"/>
                <a:sym typeface="DM Sans"/>
              </a:rPr>
              <a:t>zar prueba de individualidad entre las instancias.</a:t>
            </a:r>
            <a:endParaRPr sz="1350">
              <a:latin typeface="DM Sans"/>
              <a:ea typeface="DM Sans"/>
              <a:cs typeface="DM Sans"/>
              <a:sym typeface="DM Sans"/>
            </a:endParaRPr>
          </a:p>
        </p:txBody>
      </p:sp>
      <p:grpSp>
        <p:nvGrpSpPr>
          <p:cNvPr id="1188" name="Google Shape;1188;p246"/>
          <p:cNvGrpSpPr/>
          <p:nvPr/>
        </p:nvGrpSpPr>
        <p:grpSpPr>
          <a:xfrm>
            <a:off x="457350" y="468286"/>
            <a:ext cx="431074" cy="431074"/>
            <a:chOff x="473351" y="619523"/>
            <a:chExt cx="738900" cy="738900"/>
          </a:xfrm>
        </p:grpSpPr>
        <p:sp>
          <p:nvSpPr>
            <p:cNvPr id="1189" name="Google Shape;1189;p24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0" name="Google Shape;1190;p246" title="ícono de actividad colaborativa"/>
            <p:cNvPicPr preferRelativeResize="0"/>
            <p:nvPr/>
          </p:nvPicPr>
          <p:blipFill>
            <a:blip r:embed="rId4">
              <a:alphaModFix/>
            </a:blip>
            <a:stretch>
              <a:fillRect/>
            </a:stretch>
          </p:blipFill>
          <p:spPr>
            <a:xfrm>
              <a:off x="616475" y="762647"/>
              <a:ext cx="452650" cy="452650"/>
            </a:xfrm>
            <a:prstGeom prst="rect">
              <a:avLst/>
            </a:prstGeom>
            <a:noFill/>
            <a:ln>
              <a:noFill/>
            </a:ln>
          </p:spPr>
        </p:pic>
      </p:grpSp>
      <p:sp>
        <p:nvSpPr>
          <p:cNvPr id="1191" name="Google Shape;1191;p24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1192" name="Google Shape;1192;p246"/>
          <p:cNvSpPr txBox="1"/>
          <p:nvPr/>
        </p:nvSpPr>
        <p:spPr>
          <a:xfrm>
            <a:off x="394800" y="899375"/>
            <a:ext cx="8354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Creación de una clase contador</a:t>
            </a:r>
            <a:endParaRPr b="1" sz="39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4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24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208" name="Google Shape;1208;p249"/>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sobre tipos de datos y variables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Javascript y ES6</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Funciones en Javascript</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Uso de clases en Javascript</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96"/>
          <p:cNvSpPr txBox="1"/>
          <p:nvPr/>
        </p:nvSpPr>
        <p:spPr>
          <a:xfrm>
            <a:off x="457350" y="10180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Backend de una aplicación de e-commerce</a:t>
            </a:r>
            <a:endParaRPr b="1" i="0" sz="4000" u="none" cap="none" strike="noStrike">
              <a:solidFill>
                <a:schemeClr val="dk1"/>
              </a:solidFill>
              <a:latin typeface="DM Sans"/>
              <a:ea typeface="DM Sans"/>
              <a:cs typeface="DM Sans"/>
              <a:sym typeface="DM Sans"/>
            </a:endParaRPr>
          </a:p>
        </p:txBody>
      </p:sp>
      <p:sp>
        <p:nvSpPr>
          <p:cNvPr id="640" name="Google Shape;640;p196"/>
          <p:cNvSpPr txBox="1"/>
          <p:nvPr/>
        </p:nvSpPr>
        <p:spPr>
          <a:xfrm>
            <a:off x="457350" y="28651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Desarrollarás el </a:t>
            </a:r>
            <a:r>
              <a:rPr b="1" lang="es" sz="1350">
                <a:solidFill>
                  <a:schemeClr val="dk1"/>
                </a:solidFill>
                <a:latin typeface="DM Sans"/>
                <a:ea typeface="DM Sans"/>
                <a:cs typeface="DM Sans"/>
                <a:sym typeface="DM Sans"/>
              </a:rPr>
              <a:t>backend de una aplicación de e-commerce</a:t>
            </a:r>
            <a:r>
              <a:rPr lang="es" sz="1350">
                <a:solidFill>
                  <a:schemeClr val="dk1"/>
                </a:solidFill>
                <a:latin typeface="DM Sans"/>
                <a:ea typeface="DM Sans"/>
                <a:cs typeface="DM Sans"/>
                <a:sym typeface="DM Sans"/>
              </a:rPr>
              <a:t> para poder vender productos de un rubro a elección.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servidor se basará en un diseño de capas, orientado a MVC y su código contendrá las estructuras de programación más sólidas por parte del lenguaje ECMAScript.</a:t>
            </a:r>
            <a:endParaRPr sz="1350">
              <a:latin typeface="DM Sans"/>
              <a:ea typeface="DM Sans"/>
              <a:cs typeface="DM Sans"/>
              <a:sym typeface="DM Sans"/>
            </a:endParaRPr>
          </a:p>
        </p:txBody>
      </p:sp>
      <p:sp>
        <p:nvSpPr>
          <p:cNvPr id="641" name="Google Shape;641;p1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42" name="Google Shape;642;p196"/>
          <p:cNvGrpSpPr/>
          <p:nvPr/>
        </p:nvGrpSpPr>
        <p:grpSpPr>
          <a:xfrm>
            <a:off x="457346" y="468299"/>
            <a:ext cx="431074" cy="431074"/>
            <a:chOff x="7208351" y="2467173"/>
            <a:chExt cx="738900" cy="738900"/>
          </a:xfrm>
        </p:grpSpPr>
        <p:sp>
          <p:nvSpPr>
            <p:cNvPr id="643" name="Google Shape;643;p19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4" name="Google Shape;644;p196"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645" name="Google Shape;645;p196"/>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5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pic>
        <p:nvPicPr>
          <p:cNvPr id="1218" name="Google Shape;1218;p25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PROYECTO FINAL</a:t>
            </a:r>
            <a:endParaRPr b="0" i="0" sz="1400" u="none" cap="none" strike="noStrike">
              <a:solidFill>
                <a:srgbClr val="000000"/>
              </a:solidFill>
              <a:latin typeface="DM Sans"/>
              <a:ea typeface="DM Sans"/>
              <a:cs typeface="DM Sans"/>
              <a:sym typeface="DM Sans"/>
            </a:endParaRPr>
          </a:p>
        </p:txBody>
      </p:sp>
      <p:grpSp>
        <p:nvGrpSpPr>
          <p:cNvPr id="651" name="Google Shape;651;p197"/>
          <p:cNvGrpSpPr/>
          <p:nvPr/>
        </p:nvGrpSpPr>
        <p:grpSpPr>
          <a:xfrm>
            <a:off x="457346" y="468299"/>
            <a:ext cx="431074" cy="431074"/>
            <a:chOff x="7208351" y="2467173"/>
            <a:chExt cx="738900" cy="738900"/>
          </a:xfrm>
        </p:grpSpPr>
        <p:sp>
          <p:nvSpPr>
            <p:cNvPr id="652" name="Google Shape;652;p19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197" title="ícono de proyecto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654" name="Google Shape;654;p197"/>
          <p:cNvGraphicFramePr/>
          <p:nvPr/>
        </p:nvGraphicFramePr>
        <p:xfrm>
          <a:off x="457338" y="1355325"/>
          <a:ext cx="3000000" cy="3000000"/>
        </p:xfrm>
        <a:graphic>
          <a:graphicData uri="http://schemas.openxmlformats.org/drawingml/2006/table">
            <a:tbl>
              <a:tblPr>
                <a:noFill/>
                <a:tableStyleId>{E9FEBD5E-4B1B-4CF9-AE53-7A8BD6551B17}</a:tableStyleId>
              </a:tblPr>
              <a:tblGrid>
                <a:gridCol w="2265725"/>
                <a:gridCol w="3263550"/>
                <a:gridCol w="2304000"/>
              </a:tblGrid>
              <a:tr h="405900">
                <a:tc>
                  <a:txBody>
                    <a:bodyPr/>
                    <a:lstStyle/>
                    <a:p>
                      <a:pPr indent="0" lvl="0" marL="0" rtl="0" algn="ctr">
                        <a:spcBef>
                          <a:spcPts val="0"/>
                        </a:spcBef>
                        <a:spcAft>
                          <a:spcPts val="0"/>
                        </a:spcAft>
                        <a:buNone/>
                      </a:pPr>
                      <a:r>
                        <a:rPr b="1" lang="es" sz="1350">
                          <a:latin typeface="DM Sans"/>
                          <a:ea typeface="DM Sans"/>
                          <a:cs typeface="DM Sans"/>
                          <a:sym typeface="DM Sans"/>
                        </a:rPr>
                        <a:t>Entrega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Requisito</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 sz="1350">
                          <a:latin typeface="DM Sans"/>
                          <a:ea typeface="DM Sans"/>
                          <a:cs typeface="DM Sans"/>
                          <a:sym typeface="DM Sans"/>
                        </a:rPr>
                        <a:t>Fecha</a:t>
                      </a:r>
                      <a:endParaRPr b="1"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88600">
                <a:tc>
                  <a:txBody>
                    <a:bodyPr/>
                    <a:lstStyle/>
                    <a:p>
                      <a:pPr indent="0" lvl="0" marL="0" rtl="0" algn="l">
                        <a:spcBef>
                          <a:spcPts val="0"/>
                        </a:spcBef>
                        <a:spcAft>
                          <a:spcPts val="0"/>
                        </a:spcAft>
                        <a:buNone/>
                      </a:pPr>
                      <a:r>
                        <a:rPr lang="es" sz="1350">
                          <a:latin typeface="DM Sans"/>
                          <a:ea typeface="DM Sans"/>
                          <a:cs typeface="DM Sans"/>
                          <a:sym typeface="DM Sans"/>
                        </a:rPr>
                        <a:t>Primera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Primera integración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8 -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Segunda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Profesionalizando la BD de tu servidor</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17 - M1</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Tercera pre entrega</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Mejorando la arquitectura de tu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30 - M2</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7275">
                <a:tc>
                  <a:txBody>
                    <a:bodyPr/>
                    <a:lstStyle/>
                    <a:p>
                      <a:pPr indent="0" lvl="0" marL="0" rtl="0" algn="l">
                        <a:spcBef>
                          <a:spcPts val="0"/>
                        </a:spcBef>
                        <a:spcAft>
                          <a:spcPts val="0"/>
                        </a:spcAft>
                        <a:buNone/>
                      </a:pPr>
                      <a:r>
                        <a:rPr lang="es" sz="1350">
                          <a:latin typeface="DM Sans"/>
                          <a:ea typeface="DM Sans"/>
                          <a:cs typeface="DM Sans"/>
                          <a:sym typeface="DM Sans"/>
                        </a:rPr>
                        <a:t>Entrega de PF</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Proyecto Final</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s" sz="1350">
                          <a:latin typeface="DM Sans"/>
                          <a:ea typeface="DM Sans"/>
                          <a:cs typeface="DM Sans"/>
                          <a:sym typeface="DM Sans"/>
                        </a:rPr>
                        <a:t>Clase 46 - M3</a:t>
                      </a:r>
                      <a:endParaRPr sz="1350">
                        <a:latin typeface="DM Sans"/>
                        <a:ea typeface="DM Sans"/>
                        <a:cs typeface="DM Sans"/>
                        <a:sym typeface="DM Sans"/>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cxnSp>
        <p:nvCxnSpPr>
          <p:cNvPr id="659" name="Google Shape;659;p198"/>
          <p:cNvCxnSpPr/>
          <p:nvPr/>
        </p:nvCxnSpPr>
        <p:spPr>
          <a:xfrm>
            <a:off x="944375" y="2414050"/>
            <a:ext cx="446700" cy="0"/>
          </a:xfrm>
          <a:prstGeom prst="straightConnector1">
            <a:avLst/>
          </a:prstGeom>
          <a:noFill/>
          <a:ln cap="flat" cmpd="sng" w="9525">
            <a:solidFill>
              <a:schemeClr val="dk2"/>
            </a:solidFill>
            <a:prstDash val="dash"/>
            <a:round/>
            <a:headEnd len="med" w="med" type="none"/>
            <a:tailEnd len="med" w="med" type="none"/>
          </a:ln>
        </p:spPr>
      </p:cxnSp>
      <p:cxnSp>
        <p:nvCxnSpPr>
          <p:cNvPr id="660" name="Google Shape;660;p198"/>
          <p:cNvCxnSpPr/>
          <p:nvPr/>
        </p:nvCxnSpPr>
        <p:spPr>
          <a:xfrm>
            <a:off x="1377100" y="2414363"/>
            <a:ext cx="6672000" cy="141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198"/>
          <p:cNvCxnSpPr/>
          <p:nvPr/>
        </p:nvCxnSpPr>
        <p:spPr>
          <a:xfrm>
            <a:off x="8049100" y="2428188"/>
            <a:ext cx="446700" cy="0"/>
          </a:xfrm>
          <a:prstGeom prst="straightConnector1">
            <a:avLst/>
          </a:prstGeom>
          <a:noFill/>
          <a:ln cap="flat" cmpd="sng" w="9525">
            <a:solidFill>
              <a:schemeClr val="dk2"/>
            </a:solidFill>
            <a:prstDash val="dash"/>
            <a:round/>
            <a:headEnd len="med" w="med" type="none"/>
            <a:tailEnd len="med" w="med" type="triangle"/>
          </a:ln>
        </p:spPr>
      </p:cxnSp>
      <p:sp>
        <p:nvSpPr>
          <p:cNvPr id="662" name="Google Shape;662;p198"/>
          <p:cNvSpPr/>
          <p:nvPr/>
        </p:nvSpPr>
        <p:spPr>
          <a:xfrm>
            <a:off x="1419575"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98"/>
          <p:cNvSpPr/>
          <p:nvPr/>
        </p:nvSpPr>
        <p:spPr>
          <a:xfrm>
            <a:off x="19462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8"/>
          <p:cNvSpPr/>
          <p:nvPr/>
        </p:nvSpPr>
        <p:spPr>
          <a:xfrm>
            <a:off x="24728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8"/>
          <p:cNvSpPr/>
          <p:nvPr/>
        </p:nvSpPr>
        <p:spPr>
          <a:xfrm>
            <a:off x="29994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8"/>
          <p:cNvSpPr/>
          <p:nvPr/>
        </p:nvSpPr>
        <p:spPr>
          <a:xfrm>
            <a:off x="35260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8"/>
          <p:cNvSpPr/>
          <p:nvPr/>
        </p:nvSpPr>
        <p:spPr>
          <a:xfrm>
            <a:off x="40527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8"/>
          <p:cNvSpPr/>
          <p:nvPr/>
        </p:nvSpPr>
        <p:spPr>
          <a:xfrm>
            <a:off x="45793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8"/>
          <p:cNvSpPr/>
          <p:nvPr/>
        </p:nvSpPr>
        <p:spPr>
          <a:xfrm>
            <a:off x="51059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8"/>
          <p:cNvSpPr/>
          <p:nvPr/>
        </p:nvSpPr>
        <p:spPr>
          <a:xfrm>
            <a:off x="56325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98"/>
          <p:cNvSpPr/>
          <p:nvPr/>
        </p:nvSpPr>
        <p:spPr>
          <a:xfrm>
            <a:off x="6159200"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98"/>
          <p:cNvSpPr/>
          <p:nvPr/>
        </p:nvSpPr>
        <p:spPr>
          <a:xfrm>
            <a:off x="668582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8"/>
          <p:cNvSpPr/>
          <p:nvPr/>
        </p:nvSpPr>
        <p:spPr>
          <a:xfrm>
            <a:off x="7212450"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8"/>
          <p:cNvSpPr/>
          <p:nvPr/>
        </p:nvSpPr>
        <p:spPr>
          <a:xfrm>
            <a:off x="773907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198"/>
          <p:cNvCxnSpPr/>
          <p:nvPr/>
        </p:nvCxnSpPr>
        <p:spPr>
          <a:xfrm>
            <a:off x="1391075" y="3808300"/>
            <a:ext cx="446700" cy="0"/>
          </a:xfrm>
          <a:prstGeom prst="straightConnector1">
            <a:avLst/>
          </a:prstGeom>
          <a:noFill/>
          <a:ln cap="flat" cmpd="sng" w="9525">
            <a:solidFill>
              <a:schemeClr val="dk2"/>
            </a:solidFill>
            <a:prstDash val="dash"/>
            <a:round/>
            <a:headEnd len="med" w="med" type="none"/>
            <a:tailEnd len="med" w="med" type="none"/>
          </a:ln>
        </p:spPr>
      </p:cxnSp>
      <p:cxnSp>
        <p:nvCxnSpPr>
          <p:cNvPr id="676" name="Google Shape;676;p198"/>
          <p:cNvCxnSpPr/>
          <p:nvPr/>
        </p:nvCxnSpPr>
        <p:spPr>
          <a:xfrm>
            <a:off x="1823800" y="3808613"/>
            <a:ext cx="6672000" cy="14100"/>
          </a:xfrm>
          <a:prstGeom prst="straightConnector1">
            <a:avLst/>
          </a:prstGeom>
          <a:noFill/>
          <a:ln cap="flat" cmpd="sng" w="9525">
            <a:solidFill>
              <a:schemeClr val="dk2"/>
            </a:solidFill>
            <a:prstDash val="solid"/>
            <a:round/>
            <a:headEnd len="med" w="med" type="none"/>
            <a:tailEnd len="med" w="med" type="oval"/>
          </a:ln>
        </p:spPr>
      </p:cxnSp>
      <p:sp>
        <p:nvSpPr>
          <p:cNvPr id="677" name="Google Shape;677;p198"/>
          <p:cNvSpPr/>
          <p:nvPr/>
        </p:nvSpPr>
        <p:spPr>
          <a:xfrm>
            <a:off x="18662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8"/>
          <p:cNvSpPr/>
          <p:nvPr/>
        </p:nvSpPr>
        <p:spPr>
          <a:xfrm>
            <a:off x="22805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8"/>
          <p:cNvSpPr/>
          <p:nvPr/>
        </p:nvSpPr>
        <p:spPr>
          <a:xfrm>
            <a:off x="26948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8"/>
          <p:cNvSpPr/>
          <p:nvPr/>
        </p:nvSpPr>
        <p:spPr>
          <a:xfrm>
            <a:off x="31091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8"/>
          <p:cNvSpPr/>
          <p:nvPr/>
        </p:nvSpPr>
        <p:spPr>
          <a:xfrm>
            <a:off x="35234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8"/>
          <p:cNvSpPr/>
          <p:nvPr/>
        </p:nvSpPr>
        <p:spPr>
          <a:xfrm>
            <a:off x="39377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8"/>
          <p:cNvSpPr/>
          <p:nvPr/>
        </p:nvSpPr>
        <p:spPr>
          <a:xfrm>
            <a:off x="43520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8"/>
          <p:cNvSpPr/>
          <p:nvPr/>
        </p:nvSpPr>
        <p:spPr>
          <a:xfrm>
            <a:off x="47663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8"/>
          <p:cNvSpPr/>
          <p:nvPr/>
        </p:nvSpPr>
        <p:spPr>
          <a:xfrm>
            <a:off x="51806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8"/>
          <p:cNvSpPr/>
          <p:nvPr/>
        </p:nvSpPr>
        <p:spPr>
          <a:xfrm>
            <a:off x="55949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8"/>
          <p:cNvSpPr/>
          <p:nvPr/>
        </p:nvSpPr>
        <p:spPr>
          <a:xfrm>
            <a:off x="60092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8"/>
          <p:cNvSpPr/>
          <p:nvPr/>
        </p:nvSpPr>
        <p:spPr>
          <a:xfrm>
            <a:off x="64235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8"/>
          <p:cNvSpPr/>
          <p:nvPr/>
        </p:nvSpPr>
        <p:spPr>
          <a:xfrm>
            <a:off x="68378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8"/>
          <p:cNvSpPr/>
          <p:nvPr/>
        </p:nvSpPr>
        <p:spPr>
          <a:xfrm>
            <a:off x="72521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8"/>
          <p:cNvSpPr/>
          <p:nvPr/>
        </p:nvSpPr>
        <p:spPr>
          <a:xfrm>
            <a:off x="76664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8"/>
          <p:cNvSpPr/>
          <p:nvPr/>
        </p:nvSpPr>
        <p:spPr>
          <a:xfrm>
            <a:off x="80807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8"/>
          <p:cNvSpPr txBox="1"/>
          <p:nvPr/>
        </p:nvSpPr>
        <p:spPr>
          <a:xfrm>
            <a:off x="338675" y="9742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M1</a:t>
            </a:r>
            <a:endParaRPr b="1">
              <a:latin typeface="DM Sans"/>
              <a:ea typeface="DM Sans"/>
              <a:cs typeface="DM Sans"/>
              <a:sym typeface="DM Sans"/>
            </a:endParaRPr>
          </a:p>
        </p:txBody>
      </p:sp>
      <p:sp>
        <p:nvSpPr>
          <p:cNvPr id="694" name="Google Shape;694;p198"/>
          <p:cNvSpPr txBox="1"/>
          <p:nvPr/>
        </p:nvSpPr>
        <p:spPr>
          <a:xfrm>
            <a:off x="338675" y="3615588"/>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M3</a:t>
            </a:r>
            <a:endParaRPr b="1">
              <a:latin typeface="DM Sans"/>
              <a:ea typeface="DM Sans"/>
              <a:cs typeface="DM Sans"/>
              <a:sym typeface="DM Sans"/>
            </a:endParaRPr>
          </a:p>
        </p:txBody>
      </p:sp>
      <p:sp>
        <p:nvSpPr>
          <p:cNvPr id="695" name="Google Shape;695;p198"/>
          <p:cNvSpPr txBox="1"/>
          <p:nvPr/>
        </p:nvSpPr>
        <p:spPr>
          <a:xfrm>
            <a:off x="338675" y="22139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M2</a:t>
            </a:r>
            <a:endParaRPr b="1">
              <a:latin typeface="DM Sans"/>
              <a:ea typeface="DM Sans"/>
              <a:cs typeface="DM Sans"/>
              <a:sym typeface="DM Sans"/>
            </a:endParaRPr>
          </a:p>
        </p:txBody>
      </p:sp>
      <p:cxnSp>
        <p:nvCxnSpPr>
          <p:cNvPr id="696" name="Google Shape;696;p198"/>
          <p:cNvCxnSpPr>
            <a:stCxn id="697" idx="6"/>
          </p:cNvCxnSpPr>
          <p:nvPr/>
        </p:nvCxnSpPr>
        <p:spPr>
          <a:xfrm>
            <a:off x="1235625" y="1177750"/>
            <a:ext cx="6820500" cy="30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198"/>
          <p:cNvCxnSpPr/>
          <p:nvPr/>
        </p:nvCxnSpPr>
        <p:spPr>
          <a:xfrm>
            <a:off x="8056088" y="1177750"/>
            <a:ext cx="446700" cy="0"/>
          </a:xfrm>
          <a:prstGeom prst="straightConnector1">
            <a:avLst/>
          </a:prstGeom>
          <a:noFill/>
          <a:ln cap="flat" cmpd="sng" w="9525">
            <a:solidFill>
              <a:schemeClr val="dk2"/>
            </a:solidFill>
            <a:prstDash val="dash"/>
            <a:round/>
            <a:headEnd len="med" w="med" type="none"/>
            <a:tailEnd len="med" w="med" type="triangle"/>
          </a:ln>
        </p:spPr>
      </p:cxnSp>
      <p:sp>
        <p:nvSpPr>
          <p:cNvPr id="699" name="Google Shape;699;p198"/>
          <p:cNvSpPr/>
          <p:nvPr/>
        </p:nvSpPr>
        <p:spPr>
          <a:xfrm>
            <a:off x="146431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8"/>
          <p:cNvSpPr/>
          <p:nvPr/>
        </p:nvSpPr>
        <p:spPr>
          <a:xfrm>
            <a:off x="187629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8"/>
          <p:cNvSpPr/>
          <p:nvPr/>
        </p:nvSpPr>
        <p:spPr>
          <a:xfrm>
            <a:off x="228828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8"/>
          <p:cNvSpPr/>
          <p:nvPr/>
        </p:nvSpPr>
        <p:spPr>
          <a:xfrm>
            <a:off x="270026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8"/>
          <p:cNvSpPr/>
          <p:nvPr/>
        </p:nvSpPr>
        <p:spPr>
          <a:xfrm>
            <a:off x="3112255"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8"/>
          <p:cNvSpPr/>
          <p:nvPr/>
        </p:nvSpPr>
        <p:spPr>
          <a:xfrm>
            <a:off x="352424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8"/>
          <p:cNvSpPr/>
          <p:nvPr/>
        </p:nvSpPr>
        <p:spPr>
          <a:xfrm>
            <a:off x="393622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8"/>
          <p:cNvSpPr/>
          <p:nvPr/>
        </p:nvSpPr>
        <p:spPr>
          <a:xfrm>
            <a:off x="434821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8"/>
          <p:cNvSpPr/>
          <p:nvPr/>
        </p:nvSpPr>
        <p:spPr>
          <a:xfrm>
            <a:off x="476019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8"/>
          <p:cNvSpPr/>
          <p:nvPr/>
        </p:nvSpPr>
        <p:spPr>
          <a:xfrm>
            <a:off x="517218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8"/>
          <p:cNvSpPr/>
          <p:nvPr/>
        </p:nvSpPr>
        <p:spPr>
          <a:xfrm>
            <a:off x="558417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8"/>
          <p:cNvSpPr/>
          <p:nvPr/>
        </p:nvSpPr>
        <p:spPr>
          <a:xfrm>
            <a:off x="5996157"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8"/>
          <p:cNvSpPr/>
          <p:nvPr/>
        </p:nvSpPr>
        <p:spPr>
          <a:xfrm>
            <a:off x="6408143"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8"/>
          <p:cNvSpPr/>
          <p:nvPr/>
        </p:nvSpPr>
        <p:spPr>
          <a:xfrm>
            <a:off x="6820129"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8"/>
          <p:cNvSpPr/>
          <p:nvPr/>
        </p:nvSpPr>
        <p:spPr>
          <a:xfrm>
            <a:off x="723211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8"/>
          <p:cNvSpPr/>
          <p:nvPr/>
        </p:nvSpPr>
        <p:spPr>
          <a:xfrm>
            <a:off x="764410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8"/>
          <p:cNvSpPr/>
          <p:nvPr/>
        </p:nvSpPr>
        <p:spPr>
          <a:xfrm>
            <a:off x="8056088"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8"/>
          <p:cNvSpPr/>
          <p:nvPr/>
        </p:nvSpPr>
        <p:spPr>
          <a:xfrm>
            <a:off x="1052325"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8"/>
          <p:cNvSpPr txBox="1"/>
          <p:nvPr/>
        </p:nvSpPr>
        <p:spPr>
          <a:xfrm>
            <a:off x="9761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0</a:t>
            </a:r>
            <a:endParaRPr>
              <a:latin typeface="DM Sans"/>
              <a:ea typeface="DM Sans"/>
              <a:cs typeface="DM Sans"/>
              <a:sym typeface="DM Sans"/>
            </a:endParaRPr>
          </a:p>
        </p:txBody>
      </p:sp>
      <p:sp>
        <p:nvSpPr>
          <p:cNvPr id="717" name="Google Shape;717;p198"/>
          <p:cNvSpPr txBox="1"/>
          <p:nvPr/>
        </p:nvSpPr>
        <p:spPr>
          <a:xfrm>
            <a:off x="7069675"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15</a:t>
            </a:r>
            <a:endParaRPr>
              <a:latin typeface="DM Sans"/>
              <a:ea typeface="DM Sans"/>
              <a:cs typeface="DM Sans"/>
              <a:sym typeface="DM Sans"/>
            </a:endParaRPr>
          </a:p>
        </p:txBody>
      </p:sp>
      <p:sp>
        <p:nvSpPr>
          <p:cNvPr id="718" name="Google Shape;718;p198"/>
          <p:cNvSpPr txBox="1"/>
          <p:nvPr/>
        </p:nvSpPr>
        <p:spPr>
          <a:xfrm>
            <a:off x="184090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a:t>
            </a:r>
            <a:endParaRPr>
              <a:latin typeface="DM Sans"/>
              <a:ea typeface="DM Sans"/>
              <a:cs typeface="DM Sans"/>
              <a:sym typeface="DM Sans"/>
            </a:endParaRPr>
          </a:p>
        </p:txBody>
      </p:sp>
      <p:sp>
        <p:nvSpPr>
          <p:cNvPr id="719" name="Google Shape;719;p198"/>
          <p:cNvSpPr txBox="1"/>
          <p:nvPr/>
        </p:nvSpPr>
        <p:spPr>
          <a:xfrm>
            <a:off x="26525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a:t>
            </a:r>
            <a:endParaRPr>
              <a:latin typeface="DM Sans"/>
              <a:ea typeface="DM Sans"/>
              <a:cs typeface="DM Sans"/>
              <a:sym typeface="DM Sans"/>
            </a:endParaRPr>
          </a:p>
        </p:txBody>
      </p:sp>
      <p:grpSp>
        <p:nvGrpSpPr>
          <p:cNvPr id="720" name="Google Shape;720;p198"/>
          <p:cNvGrpSpPr/>
          <p:nvPr/>
        </p:nvGrpSpPr>
        <p:grpSpPr>
          <a:xfrm>
            <a:off x="1840888" y="720174"/>
            <a:ext cx="254108" cy="254108"/>
            <a:chOff x="3137108" y="2467173"/>
            <a:chExt cx="738900" cy="738900"/>
          </a:xfrm>
        </p:grpSpPr>
        <p:sp>
          <p:nvSpPr>
            <p:cNvPr id="721" name="Google Shape;721;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 name="Google Shape;722;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23" name="Google Shape;723;p198"/>
          <p:cNvGrpSpPr/>
          <p:nvPr/>
        </p:nvGrpSpPr>
        <p:grpSpPr>
          <a:xfrm>
            <a:off x="4325176" y="720174"/>
            <a:ext cx="254108" cy="254108"/>
            <a:chOff x="7208351" y="2467173"/>
            <a:chExt cx="738900" cy="738900"/>
          </a:xfrm>
        </p:grpSpPr>
        <p:sp>
          <p:nvSpPr>
            <p:cNvPr id="724" name="Google Shape;724;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726" name="Google Shape;726;p198"/>
          <p:cNvGrpSpPr/>
          <p:nvPr/>
        </p:nvGrpSpPr>
        <p:grpSpPr>
          <a:xfrm>
            <a:off x="2664863" y="720174"/>
            <a:ext cx="254108" cy="254108"/>
            <a:chOff x="3137108" y="2467173"/>
            <a:chExt cx="738900" cy="738900"/>
          </a:xfrm>
        </p:grpSpPr>
        <p:sp>
          <p:nvSpPr>
            <p:cNvPr id="727" name="Google Shape;727;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 name="Google Shape;728;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29" name="Google Shape;729;p198"/>
          <p:cNvSpPr txBox="1"/>
          <p:nvPr/>
        </p:nvSpPr>
        <p:spPr>
          <a:xfrm>
            <a:off x="348885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6</a:t>
            </a:r>
            <a:endParaRPr>
              <a:latin typeface="DM Sans"/>
              <a:ea typeface="DM Sans"/>
              <a:cs typeface="DM Sans"/>
              <a:sym typeface="DM Sans"/>
            </a:endParaRPr>
          </a:p>
        </p:txBody>
      </p:sp>
      <p:grpSp>
        <p:nvGrpSpPr>
          <p:cNvPr id="730" name="Google Shape;730;p198"/>
          <p:cNvGrpSpPr/>
          <p:nvPr/>
        </p:nvGrpSpPr>
        <p:grpSpPr>
          <a:xfrm>
            <a:off x="3488838" y="720174"/>
            <a:ext cx="254108" cy="254108"/>
            <a:chOff x="3137108" y="2467173"/>
            <a:chExt cx="738900" cy="738900"/>
          </a:xfrm>
        </p:grpSpPr>
        <p:sp>
          <p:nvSpPr>
            <p:cNvPr id="731" name="Google Shape;731;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3" name="Google Shape;733;p198"/>
          <p:cNvSpPr txBox="1"/>
          <p:nvPr/>
        </p:nvSpPr>
        <p:spPr>
          <a:xfrm>
            <a:off x="432517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8</a:t>
            </a:r>
            <a:endParaRPr>
              <a:latin typeface="DM Sans"/>
              <a:ea typeface="DM Sans"/>
              <a:cs typeface="DM Sans"/>
              <a:sym typeface="DM Sans"/>
            </a:endParaRPr>
          </a:p>
        </p:txBody>
      </p:sp>
      <p:grpSp>
        <p:nvGrpSpPr>
          <p:cNvPr id="734" name="Google Shape;734;p198"/>
          <p:cNvGrpSpPr/>
          <p:nvPr/>
        </p:nvGrpSpPr>
        <p:grpSpPr>
          <a:xfrm>
            <a:off x="5136788" y="720174"/>
            <a:ext cx="254108" cy="254108"/>
            <a:chOff x="3137108" y="2467173"/>
            <a:chExt cx="738900" cy="738900"/>
          </a:xfrm>
        </p:grpSpPr>
        <p:sp>
          <p:nvSpPr>
            <p:cNvPr id="735" name="Google Shape;735;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7" name="Google Shape;737;p198"/>
          <p:cNvSpPr txBox="1"/>
          <p:nvPr/>
        </p:nvSpPr>
        <p:spPr>
          <a:xfrm>
            <a:off x="5040500" y="13329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10</a:t>
            </a:r>
            <a:endParaRPr>
              <a:latin typeface="DM Sans"/>
              <a:ea typeface="DM Sans"/>
              <a:cs typeface="DM Sans"/>
              <a:sym typeface="DM Sans"/>
            </a:endParaRPr>
          </a:p>
        </p:txBody>
      </p:sp>
      <p:grpSp>
        <p:nvGrpSpPr>
          <p:cNvPr id="738" name="Google Shape;738;p198"/>
          <p:cNvGrpSpPr/>
          <p:nvPr/>
        </p:nvGrpSpPr>
        <p:grpSpPr>
          <a:xfrm>
            <a:off x="7203613" y="720174"/>
            <a:ext cx="254100" cy="254100"/>
            <a:chOff x="7203613" y="720174"/>
            <a:chExt cx="254100" cy="254100"/>
          </a:xfrm>
        </p:grpSpPr>
        <p:sp>
          <p:nvSpPr>
            <p:cNvPr id="739" name="Google Shape;739;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741" name="Google Shape;741;p198"/>
          <p:cNvGrpSpPr/>
          <p:nvPr/>
        </p:nvGrpSpPr>
        <p:grpSpPr>
          <a:xfrm>
            <a:off x="8020701" y="720174"/>
            <a:ext cx="254108" cy="254108"/>
            <a:chOff x="7208351" y="2467173"/>
            <a:chExt cx="738900" cy="738900"/>
          </a:xfrm>
        </p:grpSpPr>
        <p:sp>
          <p:nvSpPr>
            <p:cNvPr id="742" name="Google Shape;742;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44" name="Google Shape;744;p198"/>
          <p:cNvSpPr txBox="1"/>
          <p:nvPr/>
        </p:nvSpPr>
        <p:spPr>
          <a:xfrm>
            <a:off x="7886750"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17</a:t>
            </a:r>
            <a:endParaRPr>
              <a:latin typeface="DM Sans"/>
              <a:ea typeface="DM Sans"/>
              <a:cs typeface="DM Sans"/>
              <a:sym typeface="DM Sans"/>
            </a:endParaRPr>
          </a:p>
        </p:txBody>
      </p:sp>
      <p:sp>
        <p:nvSpPr>
          <p:cNvPr id="745" name="Google Shape;745;p198"/>
          <p:cNvSpPr txBox="1"/>
          <p:nvPr/>
        </p:nvSpPr>
        <p:spPr>
          <a:xfrm>
            <a:off x="1836850" y="2564888"/>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19</a:t>
            </a:r>
            <a:endParaRPr>
              <a:latin typeface="DM Sans"/>
              <a:ea typeface="DM Sans"/>
              <a:cs typeface="DM Sans"/>
              <a:sym typeface="DM Sans"/>
            </a:endParaRPr>
          </a:p>
        </p:txBody>
      </p:sp>
      <p:grpSp>
        <p:nvGrpSpPr>
          <p:cNvPr id="746" name="Google Shape;746;p198"/>
          <p:cNvGrpSpPr/>
          <p:nvPr/>
        </p:nvGrpSpPr>
        <p:grpSpPr>
          <a:xfrm>
            <a:off x="1917088" y="1939374"/>
            <a:ext cx="254108" cy="254108"/>
            <a:chOff x="3137108" y="2467173"/>
            <a:chExt cx="738900" cy="738900"/>
          </a:xfrm>
        </p:grpSpPr>
        <p:sp>
          <p:nvSpPr>
            <p:cNvPr id="747" name="Google Shape;747;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49" name="Google Shape;749;p198"/>
          <p:cNvSpPr txBox="1"/>
          <p:nvPr/>
        </p:nvSpPr>
        <p:spPr>
          <a:xfrm>
            <a:off x="2848850"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21</a:t>
            </a:r>
            <a:endParaRPr>
              <a:latin typeface="DM Sans"/>
              <a:ea typeface="DM Sans"/>
              <a:cs typeface="DM Sans"/>
              <a:sym typeface="DM Sans"/>
            </a:endParaRPr>
          </a:p>
        </p:txBody>
      </p:sp>
      <p:grpSp>
        <p:nvGrpSpPr>
          <p:cNvPr id="750" name="Google Shape;750;p198"/>
          <p:cNvGrpSpPr/>
          <p:nvPr/>
        </p:nvGrpSpPr>
        <p:grpSpPr>
          <a:xfrm>
            <a:off x="2957313" y="1942024"/>
            <a:ext cx="254108" cy="254108"/>
            <a:chOff x="3137108" y="2467173"/>
            <a:chExt cx="738900" cy="738900"/>
          </a:xfrm>
        </p:grpSpPr>
        <p:sp>
          <p:nvSpPr>
            <p:cNvPr id="751" name="Google Shape;751;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53" name="Google Shape;753;p198"/>
          <p:cNvGrpSpPr/>
          <p:nvPr/>
        </p:nvGrpSpPr>
        <p:grpSpPr>
          <a:xfrm>
            <a:off x="4543913" y="1946724"/>
            <a:ext cx="254100" cy="254100"/>
            <a:chOff x="7203613" y="720174"/>
            <a:chExt cx="254100" cy="254100"/>
          </a:xfrm>
        </p:grpSpPr>
        <p:sp>
          <p:nvSpPr>
            <p:cNvPr id="754" name="Google Shape;754;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56" name="Google Shape;756;p198"/>
          <p:cNvSpPr txBox="1"/>
          <p:nvPr/>
        </p:nvSpPr>
        <p:spPr>
          <a:xfrm>
            <a:off x="4391525"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24</a:t>
            </a:r>
            <a:endParaRPr>
              <a:latin typeface="DM Sans"/>
              <a:ea typeface="DM Sans"/>
              <a:cs typeface="DM Sans"/>
              <a:sym typeface="DM Sans"/>
            </a:endParaRPr>
          </a:p>
        </p:txBody>
      </p:sp>
      <p:sp>
        <p:nvSpPr>
          <p:cNvPr id="757" name="Google Shape;757;p198"/>
          <p:cNvSpPr txBox="1"/>
          <p:nvPr/>
        </p:nvSpPr>
        <p:spPr>
          <a:xfrm>
            <a:off x="6049850" y="2614200"/>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27</a:t>
            </a:r>
            <a:endParaRPr>
              <a:latin typeface="DM Sans"/>
              <a:ea typeface="DM Sans"/>
              <a:cs typeface="DM Sans"/>
              <a:sym typeface="DM Sans"/>
            </a:endParaRPr>
          </a:p>
        </p:txBody>
      </p:sp>
      <p:grpSp>
        <p:nvGrpSpPr>
          <p:cNvPr id="758" name="Google Shape;758;p198"/>
          <p:cNvGrpSpPr/>
          <p:nvPr/>
        </p:nvGrpSpPr>
        <p:grpSpPr>
          <a:xfrm>
            <a:off x="6123788" y="1953074"/>
            <a:ext cx="254108" cy="254108"/>
            <a:chOff x="3137108" y="2467173"/>
            <a:chExt cx="738900" cy="738900"/>
          </a:xfrm>
        </p:grpSpPr>
        <p:sp>
          <p:nvSpPr>
            <p:cNvPr id="759" name="Google Shape;759;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61" name="Google Shape;761;p198"/>
          <p:cNvGrpSpPr/>
          <p:nvPr/>
        </p:nvGrpSpPr>
        <p:grpSpPr>
          <a:xfrm>
            <a:off x="7703676" y="1988724"/>
            <a:ext cx="254108" cy="254108"/>
            <a:chOff x="7208351" y="2467173"/>
            <a:chExt cx="738900" cy="738900"/>
          </a:xfrm>
        </p:grpSpPr>
        <p:sp>
          <p:nvSpPr>
            <p:cNvPr id="762" name="Google Shape;762;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64" name="Google Shape;764;p198"/>
          <p:cNvSpPr txBox="1"/>
          <p:nvPr/>
        </p:nvSpPr>
        <p:spPr>
          <a:xfrm>
            <a:off x="7553525" y="2614200"/>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30</a:t>
            </a:r>
            <a:endParaRPr>
              <a:latin typeface="DM Sans"/>
              <a:ea typeface="DM Sans"/>
              <a:cs typeface="DM Sans"/>
              <a:sym typeface="DM Sans"/>
            </a:endParaRPr>
          </a:p>
        </p:txBody>
      </p:sp>
      <p:grpSp>
        <p:nvGrpSpPr>
          <p:cNvPr id="765" name="Google Shape;765;p198"/>
          <p:cNvGrpSpPr/>
          <p:nvPr/>
        </p:nvGrpSpPr>
        <p:grpSpPr>
          <a:xfrm>
            <a:off x="2252863" y="3366993"/>
            <a:ext cx="254108" cy="254108"/>
            <a:chOff x="3137108" y="2467173"/>
            <a:chExt cx="738900" cy="738900"/>
          </a:xfrm>
        </p:grpSpPr>
        <p:sp>
          <p:nvSpPr>
            <p:cNvPr id="766" name="Google Shape;766;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8" name="Google Shape;768;p198"/>
          <p:cNvSpPr txBox="1"/>
          <p:nvPr/>
        </p:nvSpPr>
        <p:spPr>
          <a:xfrm>
            <a:off x="217667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32</a:t>
            </a:r>
            <a:endParaRPr>
              <a:latin typeface="DM Sans"/>
              <a:ea typeface="DM Sans"/>
              <a:cs typeface="DM Sans"/>
              <a:sym typeface="DM Sans"/>
            </a:endParaRPr>
          </a:p>
        </p:txBody>
      </p:sp>
      <p:sp>
        <p:nvSpPr>
          <p:cNvPr id="769" name="Google Shape;769;p198"/>
          <p:cNvSpPr txBox="1"/>
          <p:nvPr/>
        </p:nvSpPr>
        <p:spPr>
          <a:xfrm>
            <a:off x="2999450"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34</a:t>
            </a:r>
            <a:endParaRPr>
              <a:latin typeface="DM Sans"/>
              <a:ea typeface="DM Sans"/>
              <a:cs typeface="DM Sans"/>
              <a:sym typeface="DM Sans"/>
            </a:endParaRPr>
          </a:p>
        </p:txBody>
      </p:sp>
      <p:grpSp>
        <p:nvGrpSpPr>
          <p:cNvPr id="770" name="Google Shape;770;p198"/>
          <p:cNvGrpSpPr/>
          <p:nvPr/>
        </p:nvGrpSpPr>
        <p:grpSpPr>
          <a:xfrm>
            <a:off x="3076838" y="3366993"/>
            <a:ext cx="254108" cy="254108"/>
            <a:chOff x="3137108" y="2467173"/>
            <a:chExt cx="738900" cy="738900"/>
          </a:xfrm>
        </p:grpSpPr>
        <p:sp>
          <p:nvSpPr>
            <p:cNvPr id="771" name="Google Shape;771;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 name="Google Shape;772;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773" name="Google Shape;773;p198"/>
          <p:cNvGrpSpPr/>
          <p:nvPr/>
        </p:nvGrpSpPr>
        <p:grpSpPr>
          <a:xfrm>
            <a:off x="4312813" y="3366997"/>
            <a:ext cx="254100" cy="254100"/>
            <a:chOff x="7203613" y="720174"/>
            <a:chExt cx="254100" cy="254100"/>
          </a:xfrm>
        </p:grpSpPr>
        <p:sp>
          <p:nvSpPr>
            <p:cNvPr id="774" name="Google Shape;774;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76" name="Google Shape;776;p198"/>
          <p:cNvSpPr txBox="1"/>
          <p:nvPr/>
        </p:nvSpPr>
        <p:spPr>
          <a:xfrm>
            <a:off x="4222525"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37</a:t>
            </a:r>
            <a:endParaRPr>
              <a:latin typeface="DM Sans"/>
              <a:ea typeface="DM Sans"/>
              <a:cs typeface="DM Sans"/>
              <a:sym typeface="DM Sans"/>
            </a:endParaRPr>
          </a:p>
        </p:txBody>
      </p:sp>
      <p:sp>
        <p:nvSpPr>
          <p:cNvPr id="777" name="Google Shape;777;p198"/>
          <p:cNvSpPr txBox="1"/>
          <p:nvPr/>
        </p:nvSpPr>
        <p:spPr>
          <a:xfrm>
            <a:off x="508172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39</a:t>
            </a:r>
            <a:endParaRPr>
              <a:latin typeface="DM Sans"/>
              <a:ea typeface="DM Sans"/>
              <a:cs typeface="DM Sans"/>
              <a:sym typeface="DM Sans"/>
            </a:endParaRPr>
          </a:p>
        </p:txBody>
      </p:sp>
      <p:grpSp>
        <p:nvGrpSpPr>
          <p:cNvPr id="778" name="Google Shape;778;p198"/>
          <p:cNvGrpSpPr/>
          <p:nvPr/>
        </p:nvGrpSpPr>
        <p:grpSpPr>
          <a:xfrm>
            <a:off x="5151013" y="3366993"/>
            <a:ext cx="254108" cy="254108"/>
            <a:chOff x="3137108" y="2467173"/>
            <a:chExt cx="738900" cy="738900"/>
          </a:xfrm>
        </p:grpSpPr>
        <p:sp>
          <p:nvSpPr>
            <p:cNvPr id="779" name="Google Shape;779;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0" name="Google Shape;780;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81" name="Google Shape;781;p198"/>
          <p:cNvSpPr txBox="1"/>
          <p:nvPr/>
        </p:nvSpPr>
        <p:spPr>
          <a:xfrm>
            <a:off x="588680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41</a:t>
            </a:r>
            <a:endParaRPr>
              <a:latin typeface="DM Sans"/>
              <a:ea typeface="DM Sans"/>
              <a:cs typeface="DM Sans"/>
              <a:sym typeface="DM Sans"/>
            </a:endParaRPr>
          </a:p>
        </p:txBody>
      </p:sp>
      <p:grpSp>
        <p:nvGrpSpPr>
          <p:cNvPr id="782" name="Google Shape;782;p198"/>
          <p:cNvGrpSpPr/>
          <p:nvPr/>
        </p:nvGrpSpPr>
        <p:grpSpPr>
          <a:xfrm>
            <a:off x="5960738" y="3366993"/>
            <a:ext cx="254100" cy="254100"/>
            <a:chOff x="5960738" y="3421424"/>
            <a:chExt cx="254100" cy="254100"/>
          </a:xfrm>
        </p:grpSpPr>
        <p:sp>
          <p:nvSpPr>
            <p:cNvPr id="783" name="Google Shape;783;p198"/>
            <p:cNvSpPr/>
            <p:nvPr/>
          </p:nvSpPr>
          <p:spPr>
            <a:xfrm>
              <a:off x="5960738" y="3421424"/>
              <a:ext cx="254100" cy="254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4" name="Google Shape;784;p198"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785" name="Google Shape;785;p198"/>
          <p:cNvGrpSpPr/>
          <p:nvPr/>
        </p:nvGrpSpPr>
        <p:grpSpPr>
          <a:xfrm>
            <a:off x="7225188" y="3366272"/>
            <a:ext cx="254100" cy="254100"/>
            <a:chOff x="7203613" y="720174"/>
            <a:chExt cx="254100" cy="254100"/>
          </a:xfrm>
        </p:grpSpPr>
        <p:sp>
          <p:nvSpPr>
            <p:cNvPr id="786" name="Google Shape;786;p198"/>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198"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788" name="Google Shape;788;p198"/>
          <p:cNvSpPr txBox="1"/>
          <p:nvPr/>
        </p:nvSpPr>
        <p:spPr>
          <a:xfrm>
            <a:off x="715125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44</a:t>
            </a:r>
            <a:endParaRPr>
              <a:latin typeface="DM Sans"/>
              <a:ea typeface="DM Sans"/>
              <a:cs typeface="DM Sans"/>
              <a:sym typeface="DM Sans"/>
            </a:endParaRPr>
          </a:p>
        </p:txBody>
      </p:sp>
      <p:grpSp>
        <p:nvGrpSpPr>
          <p:cNvPr id="789" name="Google Shape;789;p198"/>
          <p:cNvGrpSpPr/>
          <p:nvPr/>
        </p:nvGrpSpPr>
        <p:grpSpPr>
          <a:xfrm>
            <a:off x="8049176" y="3366999"/>
            <a:ext cx="254108" cy="254108"/>
            <a:chOff x="7208351" y="2467173"/>
            <a:chExt cx="738900" cy="738900"/>
          </a:xfrm>
        </p:grpSpPr>
        <p:sp>
          <p:nvSpPr>
            <p:cNvPr id="790" name="Google Shape;790;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198"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792" name="Google Shape;792;p198"/>
          <p:cNvSpPr txBox="1"/>
          <p:nvPr/>
        </p:nvSpPr>
        <p:spPr>
          <a:xfrm>
            <a:off x="7945650" y="40148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DM Sans"/>
                <a:ea typeface="DM Sans"/>
                <a:cs typeface="DM Sans"/>
                <a:sym typeface="DM Sans"/>
              </a:rPr>
              <a:t>46</a:t>
            </a:r>
            <a:endParaRPr>
              <a:latin typeface="DM Sans"/>
              <a:ea typeface="DM Sans"/>
              <a:cs typeface="DM Sans"/>
              <a:sym typeface="DM Sans"/>
            </a:endParaRPr>
          </a:p>
        </p:txBody>
      </p:sp>
      <p:sp>
        <p:nvSpPr>
          <p:cNvPr id="793" name="Google Shape;793;p198"/>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83AEFB"/>
              </a:solidFill>
            </a:endParaRPr>
          </a:p>
        </p:txBody>
      </p:sp>
      <p:sp>
        <p:nvSpPr>
          <p:cNvPr id="794" name="Google Shape;794;p198"/>
          <p:cNvSpPr txBox="1"/>
          <p:nvPr/>
        </p:nvSpPr>
        <p:spPr>
          <a:xfrm>
            <a:off x="872225" y="221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GRILLA DE ENTREGAS</a:t>
            </a:r>
            <a:endParaRPr/>
          </a:p>
        </p:txBody>
      </p:sp>
      <p:grpSp>
        <p:nvGrpSpPr>
          <p:cNvPr id="795" name="Google Shape;795;p198"/>
          <p:cNvGrpSpPr/>
          <p:nvPr/>
        </p:nvGrpSpPr>
        <p:grpSpPr>
          <a:xfrm>
            <a:off x="384130" y="230373"/>
            <a:ext cx="431074" cy="431074"/>
            <a:chOff x="7208351" y="2467173"/>
            <a:chExt cx="738900" cy="738900"/>
          </a:xfrm>
        </p:grpSpPr>
        <p:sp>
          <p:nvSpPr>
            <p:cNvPr id="796" name="Google Shape;796;p19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198"/>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99"/>
          <p:cNvSpPr txBox="1"/>
          <p:nvPr/>
        </p:nvSpPr>
        <p:spPr>
          <a:xfrm>
            <a:off x="1461288" y="192523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Principios básicos de Javascript</a:t>
            </a:r>
            <a:endParaRPr b="1" sz="4000">
              <a:solidFill>
                <a:srgbClr val="EAFF6A"/>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